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5"/>
  </p:sldMasterIdLst>
  <p:notesMasterIdLst>
    <p:notesMasterId r:id="rId31"/>
  </p:notesMasterIdLst>
  <p:sldIdLst>
    <p:sldId id="256" r:id="rId6"/>
    <p:sldId id="267" r:id="rId7"/>
    <p:sldId id="257" r:id="rId8"/>
    <p:sldId id="273" r:id="rId9"/>
    <p:sldId id="265" r:id="rId10"/>
    <p:sldId id="268" r:id="rId11"/>
    <p:sldId id="269" r:id="rId12"/>
    <p:sldId id="270" r:id="rId13"/>
    <p:sldId id="271" r:id="rId14"/>
    <p:sldId id="263" r:id="rId15"/>
    <p:sldId id="275" r:id="rId16"/>
    <p:sldId id="277" r:id="rId17"/>
    <p:sldId id="279" r:id="rId18"/>
    <p:sldId id="281" r:id="rId19"/>
    <p:sldId id="283" r:id="rId20"/>
    <p:sldId id="285" r:id="rId21"/>
    <p:sldId id="301" r:id="rId22"/>
    <p:sldId id="291" r:id="rId23"/>
    <p:sldId id="287" r:id="rId24"/>
    <p:sldId id="289" r:id="rId25"/>
    <p:sldId id="293" r:id="rId26"/>
    <p:sldId id="294" r:id="rId27"/>
    <p:sldId id="296" r:id="rId28"/>
    <p:sldId id="298" r:id="rId29"/>
    <p:sldId id="300" r:id="rId30"/>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Garamond" pitchFamily="18" charset="0"/>
        <a:ea typeface="+mn-ea"/>
        <a:cs typeface="+mn-cs"/>
      </a:defRPr>
    </a:lvl1pPr>
    <a:lvl2pPr marL="457200" algn="l" rtl="0" eaLnBrk="0" fontAlgn="base" hangingPunct="0">
      <a:spcBef>
        <a:spcPct val="0"/>
      </a:spcBef>
      <a:spcAft>
        <a:spcPct val="0"/>
      </a:spcAft>
      <a:defRPr kern="1200">
        <a:solidFill>
          <a:schemeClr val="tx1"/>
        </a:solidFill>
        <a:latin typeface="Garamond" pitchFamily="18" charset="0"/>
        <a:ea typeface="+mn-ea"/>
        <a:cs typeface="+mn-cs"/>
      </a:defRPr>
    </a:lvl2pPr>
    <a:lvl3pPr marL="914400" algn="l" rtl="0" eaLnBrk="0" fontAlgn="base" hangingPunct="0">
      <a:spcBef>
        <a:spcPct val="0"/>
      </a:spcBef>
      <a:spcAft>
        <a:spcPct val="0"/>
      </a:spcAft>
      <a:defRPr kern="1200">
        <a:solidFill>
          <a:schemeClr val="tx1"/>
        </a:solidFill>
        <a:latin typeface="Garamond" pitchFamily="18" charset="0"/>
        <a:ea typeface="+mn-ea"/>
        <a:cs typeface="+mn-cs"/>
      </a:defRPr>
    </a:lvl3pPr>
    <a:lvl4pPr marL="1371600" algn="l" rtl="0" eaLnBrk="0" fontAlgn="base" hangingPunct="0">
      <a:spcBef>
        <a:spcPct val="0"/>
      </a:spcBef>
      <a:spcAft>
        <a:spcPct val="0"/>
      </a:spcAft>
      <a:defRPr kern="1200">
        <a:solidFill>
          <a:schemeClr val="tx1"/>
        </a:solidFill>
        <a:latin typeface="Garamond" pitchFamily="18" charset="0"/>
        <a:ea typeface="+mn-ea"/>
        <a:cs typeface="+mn-cs"/>
      </a:defRPr>
    </a:lvl4pPr>
    <a:lvl5pPr marL="1828800" algn="l" rtl="0" eaLnBrk="0" fontAlgn="base" hangingPunct="0">
      <a:spcBef>
        <a:spcPct val="0"/>
      </a:spcBef>
      <a:spcAft>
        <a:spcPct val="0"/>
      </a:spcAft>
      <a:defRPr kern="1200">
        <a:solidFill>
          <a:schemeClr val="tx1"/>
        </a:solidFill>
        <a:latin typeface="Garamond" pitchFamily="18" charset="0"/>
        <a:ea typeface="+mn-ea"/>
        <a:cs typeface="+mn-cs"/>
      </a:defRPr>
    </a:lvl5pPr>
    <a:lvl6pPr marL="2286000" algn="l" defTabSz="914400" rtl="0" eaLnBrk="1" latinLnBrk="0" hangingPunct="1">
      <a:defRPr kern="1200">
        <a:solidFill>
          <a:schemeClr val="tx1"/>
        </a:solidFill>
        <a:latin typeface="Garamond" pitchFamily="18" charset="0"/>
        <a:ea typeface="+mn-ea"/>
        <a:cs typeface="+mn-cs"/>
      </a:defRPr>
    </a:lvl6pPr>
    <a:lvl7pPr marL="2743200" algn="l" defTabSz="914400" rtl="0" eaLnBrk="1" latinLnBrk="0" hangingPunct="1">
      <a:defRPr kern="1200">
        <a:solidFill>
          <a:schemeClr val="tx1"/>
        </a:solidFill>
        <a:latin typeface="Garamond" pitchFamily="18" charset="0"/>
        <a:ea typeface="+mn-ea"/>
        <a:cs typeface="+mn-cs"/>
      </a:defRPr>
    </a:lvl7pPr>
    <a:lvl8pPr marL="3200400" algn="l" defTabSz="914400" rtl="0" eaLnBrk="1" latinLnBrk="0" hangingPunct="1">
      <a:defRPr kern="1200">
        <a:solidFill>
          <a:schemeClr val="tx1"/>
        </a:solidFill>
        <a:latin typeface="Garamond" pitchFamily="18" charset="0"/>
        <a:ea typeface="+mn-ea"/>
        <a:cs typeface="+mn-cs"/>
      </a:defRPr>
    </a:lvl8pPr>
    <a:lvl9pPr marL="3657600" algn="l" defTabSz="914400" rtl="0" eaLnBrk="1" latinLnBrk="0" hangingPunct="1">
      <a:defRPr kern="1200">
        <a:solidFill>
          <a:schemeClr val="tx1"/>
        </a:solidFill>
        <a:latin typeface="Garamond"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8251" autoAdjust="0"/>
  </p:normalViewPr>
  <p:slideViewPr>
    <p:cSldViewPr>
      <p:cViewPr varScale="1">
        <p:scale>
          <a:sx n="30" d="100"/>
          <a:sy n="30" d="100"/>
        </p:scale>
        <p:origin x="-984" y="-67"/>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tableStyles" Target="tableStyles.xml"/></Relationships>
</file>

<file path=ppt/media/image1.png>
</file>

<file path=ppt/media/image10.png>
</file>

<file path=ppt/media/image11.jpeg>
</file>

<file path=ppt/media/image12.png>
</file>

<file path=ppt/media/image13.jpeg>
</file>

<file path=ppt/media/image2.jpe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smtClean="0">
                <a:latin typeface="Arial" charset="0"/>
              </a:defRPr>
            </a:lvl1pPr>
          </a:lstStyle>
          <a:p>
            <a:pPr>
              <a:defRPr/>
            </a:pPr>
            <a:endParaRPr lang="en-US"/>
          </a:p>
        </p:txBody>
      </p:sp>
      <p:sp>
        <p:nvSpPr>
          <p:cNvPr id="409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smtClean="0">
                <a:latin typeface="Arial" charset="0"/>
              </a:defRPr>
            </a:lvl1pPr>
          </a:lstStyle>
          <a:p>
            <a:pPr>
              <a:defRPr/>
            </a:pPr>
            <a:endParaRPr lang="en-US"/>
          </a:p>
        </p:txBody>
      </p:sp>
      <p:sp>
        <p:nvSpPr>
          <p:cNvPr id="28676"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0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410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smtClean="0">
                <a:latin typeface="Arial" charset="0"/>
              </a:defRPr>
            </a:lvl1pPr>
          </a:lstStyle>
          <a:p>
            <a:pPr>
              <a:defRPr/>
            </a:pPr>
            <a:endParaRPr lang="en-US"/>
          </a:p>
        </p:txBody>
      </p:sp>
      <p:sp>
        <p:nvSpPr>
          <p:cNvPr id="410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atin typeface="Arial" charset="0"/>
              </a:defRPr>
            </a:lvl1pPr>
          </a:lstStyle>
          <a:p>
            <a:pPr>
              <a:defRPr/>
            </a:pPr>
            <a:fld id="{E5421216-F357-4BB8-ADC4-15ED551C4D8B}" type="slidenum">
              <a:rPr lang="en-US"/>
              <a:pPr>
                <a:defRPr/>
              </a:pPr>
              <a:t>‹#›</a:t>
            </a:fld>
            <a:endParaRPr lang="en-US"/>
          </a:p>
        </p:txBody>
      </p:sp>
    </p:spTree>
    <p:extLst>
      <p:ext uri="{BB962C8B-B14F-4D97-AF65-F5344CB8AC3E}">
        <p14:creationId xmlns:p14="http://schemas.microsoft.com/office/powerpoint/2010/main" val="241406435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9A0CFE02-5982-4799-A6F4-E9D8C6C54E12}" type="slidenum">
              <a:rPr lang="en-US">
                <a:latin typeface="Arial" pitchFamily="34" charset="0"/>
              </a:rPr>
              <a:pPr/>
              <a:t>1</a:t>
            </a:fld>
            <a:endParaRPr lang="en-US">
              <a:latin typeface="Arial" pitchFamily="34" charset="0"/>
            </a:endParaRPr>
          </a:p>
        </p:txBody>
      </p:sp>
      <p:sp>
        <p:nvSpPr>
          <p:cNvPr id="29699" name="Rectangle 2"/>
          <p:cNvSpPr>
            <a:spLocks noRot="1" noChangeArrowheads="1" noTextEdit="1"/>
          </p:cNvSpPr>
          <p:nvPr>
            <p:ph type="sldImg"/>
          </p:nvPr>
        </p:nvSpPr>
        <p:spPr>
          <a:ln/>
        </p:spPr>
      </p:sp>
      <p:sp>
        <p:nvSpPr>
          <p:cNvPr id="2970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z="1600" smtClean="0">
                <a:latin typeface="Arial" pitchFamily="34" charset="0"/>
              </a:rPr>
              <a:t>Um, approximate!! 7 MYA diverge (bentley says 5M), 3.5 MYA bipedal, not until 50K great leap fwd</a:t>
            </a:r>
          </a:p>
          <a:p>
            <a:pPr eaLnBrk="1" hangingPunct="1"/>
            <a:r>
              <a:rPr lang="en-US" sz="1600" smtClean="0">
                <a:latin typeface="Arial" pitchFamily="34" charset="0"/>
              </a:rPr>
              <a:t>Prehistory- means before writing, so we’re working here in anthropology and archaeology</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5FFA981B-13F9-4DF9-A23C-19FF724A7A60}" type="slidenum">
              <a:rPr lang="en-US">
                <a:latin typeface="Arial" pitchFamily="34" charset="0"/>
              </a:rPr>
              <a:pPr/>
              <a:t>15</a:t>
            </a:fld>
            <a:endParaRPr lang="en-US">
              <a:latin typeface="Arial" pitchFamily="34" charset="0"/>
            </a:endParaRPr>
          </a:p>
        </p:txBody>
      </p:sp>
      <p:sp>
        <p:nvSpPr>
          <p:cNvPr id="38915" name="Rectangle 2"/>
          <p:cNvSpPr>
            <a:spLocks noRot="1" noChangeArrowheads="1" noTextEdit="1"/>
          </p:cNvSpPr>
          <p:nvPr>
            <p:ph type="sldImg"/>
          </p:nvPr>
        </p:nvSpPr>
        <p:spPr>
          <a:ln/>
        </p:spPr>
      </p:sp>
      <p:sp>
        <p:nvSpPr>
          <p:cNvPr id="3891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VIDEO!!!</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48FBAA08-4DDD-4FC2-BE56-0A7257A3882C}" type="slidenum">
              <a:rPr lang="en-US">
                <a:latin typeface="Arial" pitchFamily="34" charset="0"/>
              </a:rPr>
              <a:pPr/>
              <a:t>16</a:t>
            </a:fld>
            <a:endParaRPr lang="en-US">
              <a:latin typeface="Arial" pitchFamily="34" charset="0"/>
            </a:endParaRPr>
          </a:p>
        </p:txBody>
      </p:sp>
      <p:sp>
        <p:nvSpPr>
          <p:cNvPr id="39939" name="Rectangle 2"/>
          <p:cNvSpPr>
            <a:spLocks noRot="1" noChangeArrowheads="1" noTextEdit="1"/>
          </p:cNvSpPr>
          <p:nvPr>
            <p:ph type="sldImg"/>
          </p:nvPr>
        </p:nvSpPr>
        <p:spPr>
          <a:ln/>
        </p:spPr>
      </p:sp>
      <p:sp>
        <p:nvSpPr>
          <p:cNvPr id="3994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3 harvests/year</a:t>
            </a:r>
          </a:p>
          <a:p>
            <a:pPr eaLnBrk="1" hangingPunct="1"/>
            <a:r>
              <a:rPr lang="en-US" smtClean="0">
                <a:latin typeface="Arial" pitchFamily="34" charset="0"/>
              </a:rPr>
              <a:t>rural</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B889A56D-4481-4830-A7AC-C79CA6290911}" type="slidenum">
              <a:rPr lang="en-US">
                <a:latin typeface="Arial" pitchFamily="34" charset="0"/>
              </a:rPr>
              <a:pPr/>
              <a:t>19</a:t>
            </a:fld>
            <a:endParaRPr lang="en-US">
              <a:latin typeface="Arial" pitchFamily="34" charset="0"/>
            </a:endParaRPr>
          </a:p>
        </p:txBody>
      </p:sp>
      <p:sp>
        <p:nvSpPr>
          <p:cNvPr id="40963" name="Rectangle 2"/>
          <p:cNvSpPr>
            <a:spLocks noRot="1" noChangeArrowheads="1" noTextEdit="1"/>
          </p:cNvSpPr>
          <p:nvPr>
            <p:ph type="sldImg"/>
          </p:nvPr>
        </p:nvSpPr>
        <p:spPr>
          <a:ln/>
        </p:spPr>
      </p:sp>
      <p:sp>
        <p:nvSpPr>
          <p:cNvPr id="409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Hatshepsut- TRADE!!!!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FBFE9601-34E9-474B-A7CB-9BF58A2F3A8F}" type="slidenum">
              <a:rPr lang="en-US">
                <a:latin typeface="Arial" pitchFamily="34" charset="0"/>
              </a:rPr>
              <a:pPr/>
              <a:t>23</a:t>
            </a:fld>
            <a:endParaRPr lang="en-US">
              <a:latin typeface="Arial" pitchFamily="34" charset="0"/>
            </a:endParaRPr>
          </a:p>
        </p:txBody>
      </p:sp>
      <p:sp>
        <p:nvSpPr>
          <p:cNvPr id="41987" name="Rectangle 2"/>
          <p:cNvSpPr>
            <a:spLocks noRot="1" noChangeArrowheads="1" noTextEdit="1"/>
          </p:cNvSpPr>
          <p:nvPr>
            <p:ph type="sldImg"/>
          </p:nvPr>
        </p:nvSpPr>
        <p:spPr>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Harappa a major city in Indus River Valley in present Pakistan</a:t>
            </a:r>
          </a:p>
          <a:p>
            <a:pPr eaLnBrk="1" hangingPunct="1"/>
            <a:r>
              <a:rPr lang="en-US" b="1" smtClean="0">
                <a:latin typeface="Arial" pitchFamily="34" charset="0"/>
              </a:rPr>
              <a:t>Monsoons</a:t>
            </a:r>
          </a:p>
          <a:p>
            <a:pPr eaLnBrk="1" hangingPunct="1"/>
            <a:r>
              <a:rPr lang="en-US" b="1" smtClean="0">
                <a:latin typeface="Arial" pitchFamily="34" charset="0"/>
              </a:rPr>
              <a:t>Water flowed from the Kush and Himalaya mountains</a:t>
            </a:r>
          </a:p>
          <a:p>
            <a:pPr eaLnBrk="1" hangingPunct="1"/>
            <a:endParaRPr lang="en-US" smtClean="0">
              <a:latin typeface="Arial"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2340EE82-CA2D-4625-9985-0991044D4901}" type="slidenum">
              <a:rPr lang="en-US">
                <a:latin typeface="Arial" pitchFamily="34" charset="0"/>
              </a:rPr>
              <a:pPr/>
              <a:t>24</a:t>
            </a:fld>
            <a:endParaRPr lang="en-US">
              <a:latin typeface="Arial" pitchFamily="34" charset="0"/>
            </a:endParaRPr>
          </a:p>
        </p:txBody>
      </p:sp>
      <p:sp>
        <p:nvSpPr>
          <p:cNvPr id="43011" name="Rectangle 2"/>
          <p:cNvSpPr>
            <a:spLocks noRot="1" noChangeArrowheads="1" noTextEdit="1"/>
          </p:cNvSpPr>
          <p:nvPr>
            <p:ph type="sldImg"/>
          </p:nvPr>
        </p:nvSpPr>
        <p:spPr>
          <a:ln/>
        </p:spPr>
      </p:sp>
      <p:sp>
        <p:nvSpPr>
          <p:cNvPr id="430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Bigger than Mesopotamia or Egypt, Traders (w/china), More than 80 villages discovered in the area- all modeled on Mohenjo-Daro and Harappa- urban planning!  All right angles, all exact same size brick</a:t>
            </a:r>
          </a:p>
          <a:p>
            <a:pPr eaLnBrk="1" hangingPunct="1"/>
            <a:endParaRPr lang="en-US" smtClean="0">
              <a:latin typeface="Arial"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C1AB4641-5D96-470E-B825-F006567E1CAE}" type="slidenum">
              <a:rPr lang="en-US">
                <a:latin typeface="Arial" pitchFamily="34" charset="0"/>
              </a:rPr>
              <a:pPr/>
              <a:t>25</a:t>
            </a:fld>
            <a:endParaRPr lang="en-US">
              <a:latin typeface="Arial" pitchFamily="34" charset="0"/>
            </a:endParaRPr>
          </a:p>
        </p:txBody>
      </p:sp>
      <p:sp>
        <p:nvSpPr>
          <p:cNvPr id="44035" name="Rectangle 2"/>
          <p:cNvSpPr>
            <a:spLocks noRot="1" noChangeArrowheads="1" noTextEdit="1"/>
          </p:cNvSpPr>
          <p:nvPr>
            <p:ph type="sldImg"/>
          </p:nvPr>
        </p:nvSpPr>
        <p:spPr>
          <a:ln/>
        </p:spPr>
      </p:sp>
      <p:sp>
        <p:nvSpPr>
          <p:cNvPr id="440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Can’t read writing- which is also a reason that we don’t know exactly what caused the downfall – previously, thought possibly aryans, but since refuted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E3B4EFB5-0C71-40E1-92BE-C9395632A5C0}" type="slidenum">
              <a:rPr lang="en-US">
                <a:latin typeface="Arial" pitchFamily="34" charset="0"/>
              </a:rPr>
              <a:pPr/>
              <a:t>3</a:t>
            </a:fld>
            <a:endParaRPr lang="en-US">
              <a:latin typeface="Arial" pitchFamily="34" charset="0"/>
            </a:endParaRPr>
          </a:p>
        </p:txBody>
      </p:sp>
      <p:sp>
        <p:nvSpPr>
          <p:cNvPr id="30723" name="Rectangle 2"/>
          <p:cNvSpPr>
            <a:spLocks noRot="1" noChangeArrowheads="1" noTextEdit="1"/>
          </p:cNvSpPr>
          <p:nvPr>
            <p:ph type="sldImg"/>
          </p:nvPr>
        </p:nvSpPr>
        <p:spPr>
          <a:ln/>
        </p:spPr>
      </p:sp>
      <p:sp>
        <p:nvSpPr>
          <p:cNvPr id="3072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z="1600" smtClean="0">
                <a:latin typeface="Arial" pitchFamily="34" charset="0"/>
              </a:rPr>
              <a:t>Leakey’s, 1960’s, east africa/tanzania- might have been asia but leakey’s stopped that- lucy named after beatles </a:t>
            </a:r>
          </a:p>
          <a:p>
            <a:pPr eaLnBrk="1" hangingPunct="1"/>
            <a:r>
              <a:rPr lang="en-US" sz="1600" smtClean="0">
                <a:latin typeface="Arial" pitchFamily="34" charset="0"/>
              </a:rPr>
              <a:t>Evolution often a byproduct of climate change- first instance of human interaction with environment</a:t>
            </a:r>
          </a:p>
          <a:p>
            <a:pPr eaLnBrk="1" hangingPunct="1"/>
            <a:r>
              <a:rPr lang="en-US" sz="1600" smtClean="0">
                <a:latin typeface="Arial" pitchFamily="34" charset="0"/>
              </a:rPr>
              <a:t>98.5 % chimpanzee!</a:t>
            </a:r>
          </a:p>
          <a:p>
            <a:pPr eaLnBrk="1" hangingPunct="1"/>
            <a:r>
              <a:rPr lang="en-US" sz="1600" smtClean="0">
                <a:latin typeface="Arial" pitchFamily="34" charset="0"/>
              </a:rPr>
              <a:t>EVOLUTION HANDOUT</a:t>
            </a:r>
          </a:p>
          <a:p>
            <a:pPr eaLnBrk="1" hangingPunct="1"/>
            <a:r>
              <a:rPr lang="en-US" sz="1600" smtClean="0">
                <a:latin typeface="Arial" pitchFamily="34" charset="0"/>
              </a:rPr>
              <a:t>GOODALL VIDEO!!!</a:t>
            </a:r>
          </a:p>
          <a:p>
            <a:pPr eaLnBrk="1" hangingPunct="1"/>
            <a:r>
              <a:rPr lang="en-US" sz="1600" smtClean="0">
                <a:latin typeface="Arial" pitchFamily="34" charset="0"/>
              </a:rPr>
              <a:t>*interesting note about race:  white people would have evolved to lose pigment/be more susceptible to the effects of the sun because they weren’t getting enough vitamin D in their bodies, so they needed the sun</a:t>
            </a:r>
          </a:p>
          <a:p>
            <a:pPr eaLnBrk="1" hangingPunct="1"/>
            <a:r>
              <a:rPr lang="en-US" sz="1600" smtClean="0">
                <a:latin typeface="Arial" pitchFamily="34" charset="0"/>
              </a:rPr>
              <a:t>Erectus- fire- hunters worked in groups</a:t>
            </a:r>
          </a:p>
          <a:p>
            <a:pPr eaLnBrk="1" hangingPunct="1"/>
            <a:r>
              <a:rPr lang="en-US" b="1" smtClean="0">
                <a:latin typeface="Arial" pitchFamily="34" charset="0"/>
              </a:rPr>
              <a:t>Distinguished from other primates by:</a:t>
            </a:r>
          </a:p>
          <a:p>
            <a:pPr eaLnBrk="1" hangingPunct="1">
              <a:buClr>
                <a:schemeClr val="tx1"/>
              </a:buClr>
            </a:pPr>
            <a:r>
              <a:rPr lang="en-US" b="1" smtClean="0">
                <a:latin typeface="Arial" pitchFamily="34" charset="0"/>
              </a:rPr>
              <a:t>Bipedalism</a:t>
            </a:r>
          </a:p>
          <a:p>
            <a:pPr eaLnBrk="1" hangingPunct="1">
              <a:buClr>
                <a:schemeClr val="tx1"/>
              </a:buClr>
            </a:pPr>
            <a:r>
              <a:rPr lang="en-US" b="1" smtClean="0">
                <a:latin typeface="Arial" pitchFamily="34" charset="0"/>
              </a:rPr>
              <a:t>Larger brain</a:t>
            </a:r>
          </a:p>
          <a:p>
            <a:pPr eaLnBrk="1" hangingPunct="1">
              <a:buClr>
                <a:schemeClr val="tx1"/>
              </a:buClr>
            </a:pPr>
            <a:r>
              <a:rPr lang="en-US" b="1" smtClean="0">
                <a:latin typeface="Arial" pitchFamily="34" charset="0"/>
              </a:rPr>
              <a:t>Larynx (voicebox)</a:t>
            </a:r>
          </a:p>
          <a:p>
            <a:pPr eaLnBrk="1" hangingPunct="1"/>
            <a:r>
              <a:rPr lang="en-US" sz="1600" smtClean="0">
                <a:latin typeface="Arial" pitchFamily="34" charset="0"/>
              </a:rPr>
              <a:t>Hunter – gatherer societies require as much as 2.5 square miles of space per person</a:t>
            </a:r>
          </a:p>
          <a:p>
            <a:pPr eaLnBrk="1" hangingPunct="1"/>
            <a:r>
              <a:rPr lang="en-US" sz="1600" smtClean="0">
                <a:latin typeface="Arial" pitchFamily="34" charset="0"/>
              </a:rPr>
              <a:t>H.s.s. still didn’t occupy New Zealand, Bermuda, and some Pacific Islands</a:t>
            </a:r>
          </a:p>
          <a:p>
            <a:pPr eaLnBrk="1" hangingPunct="1"/>
            <a:endParaRPr lang="en-US" sz="1600" smtClean="0">
              <a:latin typeface="Arial" pitchFamily="34" charset="0"/>
            </a:endParaRPr>
          </a:p>
          <a:p>
            <a:pPr eaLnBrk="1" hangingPunct="1"/>
            <a:r>
              <a:rPr lang="en-US" sz="1600" smtClean="0">
                <a:latin typeface="Arial" pitchFamily="34" charset="0"/>
              </a:rPr>
              <a:t>Discussion:  “The fact that similar art and tools were produced over wide areas and long periods of time demonstrates that skills and ideas were not simply individual but were deliberately passed along within societies.  These learned patterns of action and expression constitute culture.  Culture includes material objects, such as dwellings, clothing, tolls, and crafts, along with nonmaterial values, beliefs and languages.  Although it is true that some animals also learn new ways, their activities are determined primarily by inherited instincts.  Among humans the proportions are reversed: instincts are less important than the cultural traditions that each new generation learns.  All living creatures are part of natural history, which traces biological development, but only human communities trace profound cultural developments over time.  The development, transmission, and transformation of cultural practices and events are the subject of history.”</a:t>
            </a:r>
          </a:p>
          <a:p>
            <a:pPr eaLnBrk="1" hangingPunct="1"/>
            <a:r>
              <a:rPr lang="en-US" sz="1600" smtClean="0">
                <a:latin typeface="Arial" pitchFamily="34" charset="0"/>
              </a:rPr>
              <a:t>Does culture override instinct?</a:t>
            </a:r>
          </a:p>
          <a:p>
            <a:pPr eaLnBrk="1" hangingPunct="1"/>
            <a:endParaRPr lang="en-US" sz="1600" smtClean="0">
              <a:latin typeface="Arial"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9833FB8D-3D14-4949-97D4-AE7906CA9836}" type="slidenum">
              <a:rPr lang="en-US">
                <a:latin typeface="Arial" pitchFamily="34" charset="0"/>
              </a:rPr>
              <a:pPr/>
              <a:t>6</a:t>
            </a:fld>
            <a:endParaRPr lang="en-US">
              <a:latin typeface="Arial" pitchFamily="34" charset="0"/>
            </a:endParaRPr>
          </a:p>
        </p:txBody>
      </p:sp>
      <p:sp>
        <p:nvSpPr>
          <p:cNvPr id="31747" name="Rectangle 2"/>
          <p:cNvSpPr>
            <a:spLocks noRot="1" noChangeArrowheads="1" noTextEdit="1"/>
          </p:cNvSpPr>
          <p:nvPr>
            <p:ph type="sldImg"/>
          </p:nvPr>
        </p:nvSpPr>
        <p:spPr>
          <a:ln/>
        </p:spPr>
      </p:sp>
      <p:sp>
        <p:nvSpPr>
          <p:cNvPr id="317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z="1600" smtClean="0">
                <a:latin typeface="Arial" pitchFamily="34" charset="0"/>
              </a:rPr>
              <a:t>Easiest way to survive- small group, but enough to go hunting together for big animals- as they got better, made many animals extinct</a:t>
            </a:r>
          </a:p>
          <a:p>
            <a:pPr eaLnBrk="1" hangingPunct="1"/>
            <a:r>
              <a:rPr lang="en-US" sz="1600" smtClean="0">
                <a:latin typeface="Arial" pitchFamily="34" charset="0"/>
              </a:rPr>
              <a:t>Need two parents- one to get food and one to stay with kid- humans more productive- </a:t>
            </a:r>
          </a:p>
          <a:p>
            <a:pPr eaLnBrk="1" hangingPunct="1"/>
            <a:r>
              <a:rPr lang="en-US" sz="1600" smtClean="0">
                <a:latin typeface="Arial" pitchFamily="34" charset="0"/>
              </a:rPr>
              <a:t>Women=ag, kids, men= hunting- but both only worked maybe 3 days/week</a:t>
            </a:r>
          </a:p>
          <a:p>
            <a:pPr eaLnBrk="1" hangingPunct="1"/>
            <a:r>
              <a:rPr lang="en-US" sz="1600" smtClean="0">
                <a:latin typeface="Arial" pitchFamily="34" charset="0"/>
              </a:rPr>
              <a:t>Relative equality between the sexes</a:t>
            </a:r>
          </a:p>
          <a:p>
            <a:pPr eaLnBrk="1" hangingPunct="1"/>
            <a:r>
              <a:rPr lang="en-US" sz="1600" smtClean="0">
                <a:latin typeface="Arial" pitchFamily="34" charset="0"/>
              </a:rPr>
              <a:t>Women were accomplished and respected in society- very good at weaving, textile production- linen esque- must have been important- took time to carve it- maybe even female carvers</a:t>
            </a:r>
          </a:p>
          <a:p>
            <a:pPr eaLnBrk="1" hangingPunct="1"/>
            <a:r>
              <a:rPr lang="en-US" sz="1600" smtClean="0">
                <a:latin typeface="Arial" pitchFamily="34" charset="0"/>
              </a:rPr>
              <a:t>Many matrilineal neolithic societies- ancient china.  Some even today!</a:t>
            </a:r>
          </a:p>
          <a:p>
            <a:pPr eaLnBrk="1" hangingPunct="1"/>
            <a:endParaRPr lang="en-US" smtClean="0">
              <a:latin typeface="Arial"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E0F2153E-7334-42AD-A245-A6489EBC8D27}" type="slidenum">
              <a:rPr lang="en-US">
                <a:latin typeface="Arial" pitchFamily="34" charset="0"/>
              </a:rPr>
              <a:pPr/>
              <a:t>9</a:t>
            </a:fld>
            <a:endParaRPr lang="en-US">
              <a:latin typeface="Arial" pitchFamily="34" charset="0"/>
            </a:endParaRPr>
          </a:p>
        </p:txBody>
      </p:sp>
      <p:sp>
        <p:nvSpPr>
          <p:cNvPr id="32771" name="Rectangle 2"/>
          <p:cNvSpPr>
            <a:spLocks noRot="1" noChangeArrowheads="1" noTextEdit="1"/>
          </p:cNvSpPr>
          <p:nvPr>
            <p:ph type="sldImg"/>
          </p:nvPr>
        </p:nvSpPr>
        <p:spPr>
          <a:ln/>
        </p:spPr>
      </p:sp>
      <p:sp>
        <p:nvSpPr>
          <p:cNvPr id="3277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Agricultural economies constrained by limitations in the amount of food each worker could generate so you needed around 80% of population to be working in agriculture.  Limits the amount of taxation that could be collected and kept cities to no more than 20% of population.</a:t>
            </a:r>
          </a:p>
          <a:p>
            <a:pPr eaLnBrk="1" hangingPunct="1"/>
            <a:r>
              <a:rPr lang="en-US" smtClean="0">
                <a:latin typeface="Arial" pitchFamily="34" charset="0"/>
              </a:rPr>
              <a:t>Surpluses allowed other members of society to specialize in different things – like manufacturing pottery and other technologies.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177A648B-1E89-4C05-9A27-A725541EAC41}" type="slidenum">
              <a:rPr lang="en-US">
                <a:latin typeface="Arial" pitchFamily="34" charset="0"/>
              </a:rPr>
              <a:pPr/>
              <a:t>10</a:t>
            </a:fld>
            <a:endParaRPr lang="en-US">
              <a:latin typeface="Arial" pitchFamily="34" charset="0"/>
            </a:endParaRPr>
          </a:p>
        </p:txBody>
      </p:sp>
      <p:sp>
        <p:nvSpPr>
          <p:cNvPr id="33795" name="Rectangle 2"/>
          <p:cNvSpPr>
            <a:spLocks noRot="1" noChangeArrowheads="1" noTextEdit="1"/>
          </p:cNvSpPr>
          <p:nvPr>
            <p:ph type="sldImg"/>
          </p:nvPr>
        </p:nvSpPr>
        <p:spPr>
          <a:ln/>
        </p:spPr>
      </p:sp>
      <p:sp>
        <p:nvSpPr>
          <p:cNvPr id="3379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z="1600" smtClean="0">
                <a:latin typeface="Arial" pitchFamily="34" charset="0"/>
              </a:rPr>
              <a:t>Began cultivating little gardens at rest stops -&gt; planting lots -&gt; wanting to stay &amp; build -&gt; private property -&gt; fighting… saw that animals would stay closer with intentional feeding -&gt;populations boom, began building bigger settlements -&gt; community projects like irrigation -&gt; surplus -&gt; leaders </a:t>
            </a:r>
          </a:p>
          <a:p>
            <a:pPr eaLnBrk="1" hangingPunct="1"/>
            <a:endParaRPr lang="en-US" sz="1600" smtClean="0">
              <a:latin typeface="Arial" pitchFamily="34" charset="0"/>
            </a:endParaRPr>
          </a:p>
          <a:p>
            <a:pPr eaLnBrk="1" hangingPunct="1"/>
            <a:r>
              <a:rPr lang="en-US" sz="1600" smtClean="0">
                <a:latin typeface="Arial" pitchFamily="34" charset="0"/>
              </a:rPr>
              <a:t>Needed clothes, needed housing, needed fire, cold enables migration across land bridges, </a:t>
            </a:r>
            <a:r>
              <a:rPr lang="en-US" sz="1600" b="1" smtClean="0">
                <a:latin typeface="Arial" pitchFamily="34" charset="0"/>
              </a:rPr>
              <a:t>warm enables agriculture,</a:t>
            </a:r>
            <a:r>
              <a:rPr lang="en-US" sz="1600" smtClean="0">
                <a:latin typeface="Arial" pitchFamily="34" charset="0"/>
              </a:rPr>
              <a:t> change hunting and gathering methods- need to adapt!!! (think!) as they get smarter, figure out environment- AND MOVE!!!  Ice age gets rid of farmland in the Sahara desert… </a:t>
            </a:r>
          </a:p>
          <a:p>
            <a:pPr eaLnBrk="1" hangingPunct="1"/>
            <a:endParaRPr lang="en-US" sz="1600" smtClean="0">
              <a:latin typeface="Arial" pitchFamily="34"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1EEF91C3-C919-4916-BF2A-67E09AE232E8}" type="slidenum">
              <a:rPr lang="en-US">
                <a:latin typeface="Arial" pitchFamily="34" charset="0"/>
              </a:rPr>
              <a:pPr/>
              <a:t>11</a:t>
            </a:fld>
            <a:endParaRPr lang="en-US">
              <a:latin typeface="Arial" pitchFamily="34" charset="0"/>
            </a:endParaRPr>
          </a:p>
        </p:txBody>
      </p:sp>
      <p:sp>
        <p:nvSpPr>
          <p:cNvPr id="34819" name="Rectangle 2"/>
          <p:cNvSpPr>
            <a:spLocks noRot="1" noChangeArrowheads="1" noTextEdit="1"/>
          </p:cNvSpPr>
          <p:nvPr>
            <p:ph type="sldImg"/>
          </p:nvPr>
        </p:nvSpPr>
        <p:spPr>
          <a:ln/>
        </p:spPr>
      </p:sp>
      <p:sp>
        <p:nvSpPr>
          <p:cNvPr id="3482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Early civilization = 3500 BCE – 1000 BCE, beforehand, agriculture resulted in isolated cities</a:t>
            </a:r>
          </a:p>
          <a:p>
            <a:pPr eaLnBrk="1" hangingPunct="1"/>
            <a:endParaRPr lang="en-US" smtClean="0">
              <a:latin typeface="Arial"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DF153F9D-432E-4789-B1F7-4203BE84C773}" type="slidenum">
              <a:rPr lang="en-US">
                <a:latin typeface="Arial" pitchFamily="34" charset="0"/>
              </a:rPr>
              <a:pPr/>
              <a:t>12</a:t>
            </a:fld>
            <a:endParaRPr lang="en-US">
              <a:latin typeface="Arial" pitchFamily="34" charset="0"/>
            </a:endParaRPr>
          </a:p>
        </p:txBody>
      </p:sp>
      <p:sp>
        <p:nvSpPr>
          <p:cNvPr id="35843" name="Rectangle 2"/>
          <p:cNvSpPr>
            <a:spLocks noRot="1" noChangeArrowheads="1" noTextEdit="1"/>
          </p:cNvSpPr>
          <p:nvPr>
            <p:ph type="sldImg"/>
          </p:nvPr>
        </p:nvSpPr>
        <p:spPr>
          <a:ln/>
        </p:spPr>
      </p:sp>
      <p:sp>
        <p:nvSpPr>
          <p:cNvPr id="358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Define civilization- writing? Ag? Big buildings? Government? Social structure? Specialization?</a:t>
            </a:r>
          </a:p>
          <a:p>
            <a:pPr eaLnBrk="1" hangingPunct="1"/>
            <a:r>
              <a:rPr lang="en-US" smtClean="0">
                <a:latin typeface="Arial" pitchFamily="34" charset="0"/>
              </a:rPr>
              <a:t>3</a:t>
            </a:r>
            <a:r>
              <a:rPr lang="en-US" baseline="30000" smtClean="0">
                <a:latin typeface="Arial" pitchFamily="34" charset="0"/>
              </a:rPr>
              <a:t>rd</a:t>
            </a:r>
            <a:r>
              <a:rPr lang="en-US" smtClean="0">
                <a:latin typeface="Arial" pitchFamily="34" charset="0"/>
              </a:rPr>
              <a:t> dynasty of UR, Babylon- conquered by Kassites and Hittites -1600’s bce</a:t>
            </a:r>
          </a:p>
          <a:p>
            <a:pPr eaLnBrk="1" hangingPunct="1"/>
            <a:r>
              <a:rPr lang="en-US" smtClean="0">
                <a:latin typeface="Arial" pitchFamily="34" charset="0"/>
              </a:rPr>
              <a:t>Akkad- semitic, Sumer- no, Babylon- Amorites (old babylonian)</a:t>
            </a:r>
          </a:p>
          <a:p>
            <a:pPr eaLnBrk="1" hangingPunct="1"/>
            <a:r>
              <a:rPr lang="en-US" smtClean="0">
                <a:latin typeface="Arial" pitchFamily="34" charset="0"/>
              </a:rPr>
              <a:t>Wood, metals, stone </a:t>
            </a:r>
          </a:p>
          <a:p>
            <a:pPr eaLnBrk="1" hangingPunct="1"/>
            <a:endParaRPr lang="en-US" smtClean="0">
              <a:latin typeface="Arial"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EF304844-1E4E-49C2-9F05-B24740FEC3C1}" type="slidenum">
              <a:rPr lang="en-US">
                <a:latin typeface="Arial" pitchFamily="34" charset="0"/>
              </a:rPr>
              <a:pPr/>
              <a:t>13</a:t>
            </a:fld>
            <a:endParaRPr lang="en-US">
              <a:latin typeface="Arial" pitchFamily="34" charset="0"/>
            </a:endParaRPr>
          </a:p>
        </p:txBody>
      </p:sp>
      <p:sp>
        <p:nvSpPr>
          <p:cNvPr id="36867" name="Rectangle 2"/>
          <p:cNvSpPr>
            <a:spLocks noRot="1" noChangeArrowheads="1" noTextEdit="1"/>
          </p:cNvSpPr>
          <p:nvPr>
            <p:ph type="sldImg"/>
          </p:nvPr>
        </p:nvSpPr>
        <p:spPr>
          <a:ln/>
        </p:spPr>
      </p:sp>
      <p:sp>
        <p:nvSpPr>
          <p:cNvPr id="3686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Maybe egypt first on the writing, not first to have cities </a:t>
            </a:r>
          </a:p>
          <a:p>
            <a:pPr eaLnBrk="1" hangingPunct="1"/>
            <a:r>
              <a:rPr lang="en-US" b="1" smtClean="0">
                <a:latin typeface="Arial" pitchFamily="34" charset="0"/>
              </a:rPr>
              <a:t>Epic of Gilgamesh</a:t>
            </a:r>
            <a:r>
              <a:rPr lang="en-US" smtClean="0">
                <a:latin typeface="Arial" pitchFamily="34" charset="0"/>
              </a:rPr>
              <a:t> , Astronomy and math and accounting</a:t>
            </a:r>
          </a:p>
          <a:p>
            <a:pPr eaLnBrk="1" hangingPunct="1"/>
            <a:r>
              <a:rPr lang="en-US" smtClean="0">
                <a:latin typeface="Arial" pitchFamily="34" charset="0"/>
              </a:rPr>
              <a:t>LUGAL- big man</a:t>
            </a:r>
          </a:p>
          <a:p>
            <a:pPr eaLnBrk="1" hangingPunct="1"/>
            <a:r>
              <a:rPr lang="en-US" smtClean="0">
                <a:latin typeface="Arial" pitchFamily="34" charset="0"/>
              </a:rPr>
              <a:t>Ziggurats</a:t>
            </a:r>
          </a:p>
          <a:p>
            <a:pPr eaLnBrk="1" hangingPunct="1"/>
            <a:r>
              <a:rPr lang="en-US" smtClean="0">
                <a:latin typeface="Arial" pitchFamily="34" charset="0"/>
              </a:rPr>
              <a:t>Important to note that continuity exists from mesopotamian state to mesopotamian state- law code of hammurabi, religion, iron, etc.</a:t>
            </a:r>
          </a:p>
          <a:p>
            <a:pPr eaLnBrk="1" hangingPunct="1"/>
            <a:endParaRPr lang="en-US" smtClean="0">
              <a:latin typeface="Arial" pitchFamily="34" charset="0"/>
            </a:endParaRPr>
          </a:p>
          <a:p>
            <a:pPr eaLnBrk="1" hangingPunct="1"/>
            <a:r>
              <a:rPr lang="en-US" smtClean="0">
                <a:latin typeface="Arial" pitchFamily="34" charset="0"/>
              </a:rPr>
              <a:t>Barley a favored crop – could tolerate Mesopotamian climate, withstand salt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fld id="{6E64EADC-9FFE-4CC5-8C08-594C1C663644}" type="slidenum">
              <a:rPr lang="en-US">
                <a:latin typeface="Arial" pitchFamily="34" charset="0"/>
              </a:rPr>
              <a:pPr/>
              <a:t>14</a:t>
            </a:fld>
            <a:endParaRPr lang="en-US">
              <a:latin typeface="Arial" pitchFamily="34" charset="0"/>
            </a:endParaRPr>
          </a:p>
        </p:txBody>
      </p:sp>
      <p:sp>
        <p:nvSpPr>
          <p:cNvPr id="37891" name="Rectangle 2"/>
          <p:cNvSpPr>
            <a:spLocks noRot="1" noChangeArrowheads="1" noTextEdit="1"/>
          </p:cNvSpPr>
          <p:nvPr>
            <p:ph type="sldImg"/>
          </p:nvPr>
        </p:nvSpPr>
        <p:spPr>
          <a:ln/>
        </p:spPr>
      </p:sp>
      <p:sp>
        <p:nvSpPr>
          <p:cNvPr id="3789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smtClean="0">
                <a:latin typeface="Arial" pitchFamily="34" charset="0"/>
              </a:rPr>
              <a:t>Mud mud mud- clay model of a house in UR</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0" y="0"/>
            <a:ext cx="9140825" cy="6850063"/>
            <a:chOff x="0" y="0"/>
            <a:chExt cx="5758" cy="4315"/>
          </a:xfrm>
        </p:grpSpPr>
        <p:grpSp>
          <p:nvGrpSpPr>
            <p:cNvPr id="5" name="Group 3"/>
            <p:cNvGrpSpPr>
              <a:grpSpLocks/>
            </p:cNvGrpSpPr>
            <p:nvPr userDrawn="1"/>
          </p:nvGrpSpPr>
          <p:grpSpPr bwMode="auto">
            <a:xfrm>
              <a:off x="1728" y="2230"/>
              <a:ext cx="4027" cy="2085"/>
              <a:chOff x="1728" y="2230"/>
              <a:chExt cx="4027" cy="2085"/>
            </a:xfrm>
          </p:grpSpPr>
          <p:sp>
            <p:nvSpPr>
              <p:cNvPr id="8" name="Freeform 4"/>
              <p:cNvSpPr>
                <a:spLocks/>
              </p:cNvSpPr>
              <p:nvPr/>
            </p:nvSpPr>
            <p:spPr bwMode="hidden">
              <a:xfrm>
                <a:off x="1728" y="2644"/>
                <a:ext cx="2882" cy="1671"/>
              </a:xfrm>
              <a:custGeom>
                <a:avLst/>
                <a:gdLst/>
                <a:ahLst/>
                <a:cxnLst>
                  <a:cxn ang="0">
                    <a:pos x="2740" y="528"/>
                  </a:cxn>
                  <a:cxn ang="0">
                    <a:pos x="2632" y="484"/>
                  </a:cxn>
                  <a:cxn ang="0">
                    <a:pos x="2480" y="424"/>
                  </a:cxn>
                  <a:cxn ang="0">
                    <a:pos x="2203" y="343"/>
                  </a:cxn>
                  <a:cxn ang="0">
                    <a:pos x="1970" y="277"/>
                  </a:cxn>
                  <a:cxn ang="0">
                    <a:pos x="1807" y="212"/>
                  </a:cxn>
                  <a:cxn ang="0">
                    <a:pos x="1693" y="152"/>
                  </a:cxn>
                  <a:cxn ang="0">
                    <a:pos x="1628" y="103"/>
                  </a:cxn>
                  <a:cxn ang="0">
                    <a:pos x="1590" y="60"/>
                  </a:cxn>
                  <a:cxn ang="0">
                    <a:pos x="1579" y="27"/>
                  </a:cxn>
                  <a:cxn ang="0">
                    <a:pos x="1585" y="0"/>
                  </a:cxn>
                  <a:cxn ang="0">
                    <a:pos x="1557" y="49"/>
                  </a:cxn>
                  <a:cxn ang="0">
                    <a:pos x="1568" y="98"/>
                  </a:cxn>
                  <a:cxn ang="0">
                    <a:pos x="1617" y="141"/>
                  </a:cxn>
                  <a:cxn ang="0">
                    <a:pos x="1688" y="185"/>
                  </a:cxn>
                  <a:cxn ang="0">
                    <a:pos x="1791" y="228"/>
                  </a:cxn>
                  <a:cxn ang="0">
                    <a:pos x="2040" y="310"/>
                  </a:cxn>
                  <a:cxn ang="0">
                    <a:pos x="2285" y="381"/>
                  </a:cxn>
                  <a:cxn ang="0">
                    <a:pos x="2464" y="435"/>
                  </a:cxn>
                  <a:cxn ang="0">
                    <a:pos x="2605" y="484"/>
                  </a:cxn>
                  <a:cxn ang="0">
                    <a:pos x="2708" y="528"/>
                  </a:cxn>
                  <a:cxn ang="0">
                    <a:pos x="2768" y="560"/>
                  </a:cxn>
                  <a:cxn ang="0">
                    <a:pos x="2795" y="593"/>
                  </a:cxn>
                  <a:cxn ang="0">
                    <a:pos x="2795" y="642"/>
                  </a:cxn>
                  <a:cxn ang="0">
                    <a:pos x="2762" y="691"/>
                  </a:cxn>
                  <a:cxn ang="0">
                    <a:pos x="2692" y="735"/>
                  </a:cxn>
                  <a:cxn ang="0">
                    <a:pos x="2589" y="778"/>
                  </a:cxn>
                  <a:cxn ang="0">
                    <a:pos x="2458" y="822"/>
                  </a:cxn>
                  <a:cxn ang="0">
                    <a:pos x="2301" y="865"/>
                  </a:cxn>
                  <a:cxn ang="0">
                    <a:pos x="2030" y="930"/>
                  </a:cxn>
                  <a:cxn ang="0">
                    <a:pos x="1606" y="1034"/>
                  </a:cxn>
                  <a:cxn ang="0">
                    <a:pos x="1145" y="1164"/>
                  </a:cxn>
                  <a:cxn ang="0">
                    <a:pos x="673" y="1328"/>
                  </a:cxn>
                  <a:cxn ang="0">
                    <a:pos x="217" y="1545"/>
                  </a:cxn>
                  <a:cxn ang="0">
                    <a:pos x="353" y="1671"/>
                  </a:cxn>
                  <a:cxn ang="0">
                    <a:pos x="754" y="1469"/>
                  </a:cxn>
                  <a:cxn ang="0">
                    <a:pos x="1145" y="1311"/>
                  </a:cxn>
                  <a:cxn ang="0">
                    <a:pos x="1519" y="1186"/>
                  </a:cxn>
                  <a:cxn ang="0">
                    <a:pos x="1861" y="1083"/>
                  </a:cxn>
                  <a:cxn ang="0">
                    <a:pos x="2165" y="1007"/>
                  </a:cxn>
                  <a:cxn ang="0">
                    <a:pos x="2426" y="947"/>
                  </a:cxn>
                  <a:cxn ang="0">
                    <a:pos x="2626" y="892"/>
                  </a:cxn>
                  <a:cxn ang="0">
                    <a:pos x="2762" y="838"/>
                  </a:cxn>
                  <a:cxn ang="0">
                    <a:pos x="2827" y="794"/>
                  </a:cxn>
                  <a:cxn ang="0">
                    <a:pos x="2865" y="745"/>
                  </a:cxn>
                  <a:cxn ang="0">
                    <a:pos x="2882" y="702"/>
                  </a:cxn>
                  <a:cxn ang="0">
                    <a:pos x="2854" y="620"/>
                  </a:cxn>
                  <a:cxn ang="0">
                    <a:pos x="2800" y="560"/>
                  </a:cxn>
                  <a:cxn ang="0">
                    <a:pos x="2773" y="544"/>
                  </a:cxn>
                </a:cxnLst>
                <a:rect l="0" t="0" r="r" b="b"/>
                <a:pathLst>
                  <a:path w="2882" h="1671">
                    <a:moveTo>
                      <a:pt x="2773" y="544"/>
                    </a:moveTo>
                    <a:lnTo>
                      <a:pt x="2740" y="528"/>
                    </a:lnTo>
                    <a:lnTo>
                      <a:pt x="2692" y="506"/>
                    </a:lnTo>
                    <a:lnTo>
                      <a:pt x="2632" y="484"/>
                    </a:lnTo>
                    <a:lnTo>
                      <a:pt x="2561" y="457"/>
                    </a:lnTo>
                    <a:lnTo>
                      <a:pt x="2480" y="424"/>
                    </a:lnTo>
                    <a:lnTo>
                      <a:pt x="2388" y="397"/>
                    </a:lnTo>
                    <a:lnTo>
                      <a:pt x="2203" y="343"/>
                    </a:lnTo>
                    <a:lnTo>
                      <a:pt x="2078" y="310"/>
                    </a:lnTo>
                    <a:lnTo>
                      <a:pt x="1970" y="277"/>
                    </a:lnTo>
                    <a:lnTo>
                      <a:pt x="1878" y="245"/>
                    </a:lnTo>
                    <a:lnTo>
                      <a:pt x="1807" y="212"/>
                    </a:lnTo>
                    <a:lnTo>
                      <a:pt x="1742" y="179"/>
                    </a:lnTo>
                    <a:lnTo>
                      <a:pt x="1693" y="152"/>
                    </a:lnTo>
                    <a:lnTo>
                      <a:pt x="1655" y="125"/>
                    </a:lnTo>
                    <a:lnTo>
                      <a:pt x="1628" y="103"/>
                    </a:lnTo>
                    <a:lnTo>
                      <a:pt x="1606" y="81"/>
                    </a:lnTo>
                    <a:lnTo>
                      <a:pt x="1590" y="60"/>
                    </a:lnTo>
                    <a:lnTo>
                      <a:pt x="1585" y="43"/>
                    </a:lnTo>
                    <a:lnTo>
                      <a:pt x="1579" y="27"/>
                    </a:lnTo>
                    <a:lnTo>
                      <a:pt x="1585" y="5"/>
                    </a:lnTo>
                    <a:lnTo>
                      <a:pt x="1585" y="0"/>
                    </a:lnTo>
                    <a:lnTo>
                      <a:pt x="1568" y="27"/>
                    </a:lnTo>
                    <a:lnTo>
                      <a:pt x="1557" y="49"/>
                    </a:lnTo>
                    <a:lnTo>
                      <a:pt x="1557" y="76"/>
                    </a:lnTo>
                    <a:lnTo>
                      <a:pt x="1568" y="98"/>
                    </a:lnTo>
                    <a:lnTo>
                      <a:pt x="1590" y="120"/>
                    </a:lnTo>
                    <a:lnTo>
                      <a:pt x="1617" y="141"/>
                    </a:lnTo>
                    <a:lnTo>
                      <a:pt x="1650" y="163"/>
                    </a:lnTo>
                    <a:lnTo>
                      <a:pt x="1688" y="185"/>
                    </a:lnTo>
                    <a:lnTo>
                      <a:pt x="1737" y="207"/>
                    </a:lnTo>
                    <a:lnTo>
                      <a:pt x="1791" y="228"/>
                    </a:lnTo>
                    <a:lnTo>
                      <a:pt x="1905" y="267"/>
                    </a:lnTo>
                    <a:lnTo>
                      <a:pt x="2040" y="310"/>
                    </a:lnTo>
                    <a:lnTo>
                      <a:pt x="2182" y="348"/>
                    </a:lnTo>
                    <a:lnTo>
                      <a:pt x="2285" y="381"/>
                    </a:lnTo>
                    <a:lnTo>
                      <a:pt x="2382" y="408"/>
                    </a:lnTo>
                    <a:lnTo>
                      <a:pt x="2464" y="435"/>
                    </a:lnTo>
                    <a:lnTo>
                      <a:pt x="2540" y="462"/>
                    </a:lnTo>
                    <a:lnTo>
                      <a:pt x="2605" y="484"/>
                    </a:lnTo>
                    <a:lnTo>
                      <a:pt x="2659" y="506"/>
                    </a:lnTo>
                    <a:lnTo>
                      <a:pt x="2708" y="528"/>
                    </a:lnTo>
                    <a:lnTo>
                      <a:pt x="2740" y="544"/>
                    </a:lnTo>
                    <a:lnTo>
                      <a:pt x="2768" y="560"/>
                    </a:lnTo>
                    <a:lnTo>
                      <a:pt x="2784" y="577"/>
                    </a:lnTo>
                    <a:lnTo>
                      <a:pt x="2795" y="593"/>
                    </a:lnTo>
                    <a:lnTo>
                      <a:pt x="2800" y="615"/>
                    </a:lnTo>
                    <a:lnTo>
                      <a:pt x="2795" y="642"/>
                    </a:lnTo>
                    <a:lnTo>
                      <a:pt x="2784" y="664"/>
                    </a:lnTo>
                    <a:lnTo>
                      <a:pt x="2762" y="691"/>
                    </a:lnTo>
                    <a:lnTo>
                      <a:pt x="2730" y="713"/>
                    </a:lnTo>
                    <a:lnTo>
                      <a:pt x="2692" y="735"/>
                    </a:lnTo>
                    <a:lnTo>
                      <a:pt x="2643" y="756"/>
                    </a:lnTo>
                    <a:lnTo>
                      <a:pt x="2589" y="778"/>
                    </a:lnTo>
                    <a:lnTo>
                      <a:pt x="2529" y="800"/>
                    </a:lnTo>
                    <a:lnTo>
                      <a:pt x="2458" y="822"/>
                    </a:lnTo>
                    <a:lnTo>
                      <a:pt x="2382" y="843"/>
                    </a:lnTo>
                    <a:lnTo>
                      <a:pt x="2301" y="865"/>
                    </a:lnTo>
                    <a:lnTo>
                      <a:pt x="2214" y="887"/>
                    </a:lnTo>
                    <a:lnTo>
                      <a:pt x="2030" y="930"/>
                    </a:lnTo>
                    <a:lnTo>
                      <a:pt x="1823" y="979"/>
                    </a:lnTo>
                    <a:lnTo>
                      <a:pt x="1606" y="1034"/>
                    </a:lnTo>
                    <a:lnTo>
                      <a:pt x="1378" y="1094"/>
                    </a:lnTo>
                    <a:lnTo>
                      <a:pt x="1145" y="1164"/>
                    </a:lnTo>
                    <a:lnTo>
                      <a:pt x="912" y="1241"/>
                    </a:lnTo>
                    <a:lnTo>
                      <a:pt x="673" y="1328"/>
                    </a:lnTo>
                    <a:lnTo>
                      <a:pt x="440" y="1431"/>
                    </a:lnTo>
                    <a:lnTo>
                      <a:pt x="217" y="1545"/>
                    </a:lnTo>
                    <a:lnTo>
                      <a:pt x="0" y="1671"/>
                    </a:lnTo>
                    <a:lnTo>
                      <a:pt x="353" y="1671"/>
                    </a:lnTo>
                    <a:lnTo>
                      <a:pt x="554" y="1567"/>
                    </a:lnTo>
                    <a:lnTo>
                      <a:pt x="754" y="1469"/>
                    </a:lnTo>
                    <a:lnTo>
                      <a:pt x="955" y="1388"/>
                    </a:lnTo>
                    <a:lnTo>
                      <a:pt x="1145" y="1311"/>
                    </a:lnTo>
                    <a:lnTo>
                      <a:pt x="1335" y="1241"/>
                    </a:lnTo>
                    <a:lnTo>
                      <a:pt x="1519" y="1186"/>
                    </a:lnTo>
                    <a:lnTo>
                      <a:pt x="1693" y="1132"/>
                    </a:lnTo>
                    <a:lnTo>
                      <a:pt x="1861" y="1083"/>
                    </a:lnTo>
                    <a:lnTo>
                      <a:pt x="2019" y="1045"/>
                    </a:lnTo>
                    <a:lnTo>
                      <a:pt x="2165" y="1007"/>
                    </a:lnTo>
                    <a:lnTo>
                      <a:pt x="2301" y="974"/>
                    </a:lnTo>
                    <a:lnTo>
                      <a:pt x="2426" y="947"/>
                    </a:lnTo>
                    <a:lnTo>
                      <a:pt x="2534" y="914"/>
                    </a:lnTo>
                    <a:lnTo>
                      <a:pt x="2626" y="892"/>
                    </a:lnTo>
                    <a:lnTo>
                      <a:pt x="2702" y="865"/>
                    </a:lnTo>
                    <a:lnTo>
                      <a:pt x="2762" y="838"/>
                    </a:lnTo>
                    <a:lnTo>
                      <a:pt x="2800" y="816"/>
                    </a:lnTo>
                    <a:lnTo>
                      <a:pt x="2827" y="794"/>
                    </a:lnTo>
                    <a:lnTo>
                      <a:pt x="2849" y="767"/>
                    </a:lnTo>
                    <a:lnTo>
                      <a:pt x="2865" y="745"/>
                    </a:lnTo>
                    <a:lnTo>
                      <a:pt x="2876" y="724"/>
                    </a:lnTo>
                    <a:lnTo>
                      <a:pt x="2882" y="702"/>
                    </a:lnTo>
                    <a:lnTo>
                      <a:pt x="2876" y="658"/>
                    </a:lnTo>
                    <a:lnTo>
                      <a:pt x="2854" y="620"/>
                    </a:lnTo>
                    <a:lnTo>
                      <a:pt x="2833" y="588"/>
                    </a:lnTo>
                    <a:lnTo>
                      <a:pt x="2800" y="560"/>
                    </a:lnTo>
                    <a:lnTo>
                      <a:pt x="2773" y="544"/>
                    </a:lnTo>
                    <a:lnTo>
                      <a:pt x="2773" y="544"/>
                    </a:lnTo>
                    <a:close/>
                  </a:path>
                </a:pathLst>
              </a:custGeom>
              <a:gradFill rotWithShape="0">
                <a:gsLst>
                  <a:gs pos="0">
                    <a:schemeClr val="bg1"/>
                  </a:gs>
                  <a:gs pos="100000">
                    <a:schemeClr val="bg1">
                      <a:gamma/>
                      <a:shade val="90980"/>
                      <a:invGamma/>
                    </a:schemeClr>
                  </a:gs>
                </a:gsLst>
                <a:lin ang="0" scaled="1"/>
              </a:gradFill>
              <a:ln w="9525">
                <a:noFill/>
                <a:round/>
                <a:headEnd/>
                <a:tailEnd/>
              </a:ln>
            </p:spPr>
            <p:txBody>
              <a:bodyPr/>
              <a:lstStyle/>
              <a:p>
                <a:pPr>
                  <a:defRPr/>
                </a:pPr>
                <a:endParaRPr lang="en-US"/>
              </a:p>
            </p:txBody>
          </p:sp>
          <p:sp>
            <p:nvSpPr>
              <p:cNvPr id="9" name="Freeform 5"/>
              <p:cNvSpPr>
                <a:spLocks/>
              </p:cNvSpPr>
              <p:nvPr/>
            </p:nvSpPr>
            <p:spPr bwMode="hidden">
              <a:xfrm>
                <a:off x="4170" y="2671"/>
                <a:ext cx="1259" cy="811"/>
              </a:xfrm>
              <a:custGeom>
                <a:avLst/>
                <a:gdLst/>
                <a:ahLst/>
                <a:cxnLst>
                  <a:cxn ang="0">
                    <a:pos x="1259" y="615"/>
                  </a:cxn>
                  <a:cxn ang="0">
                    <a:pos x="1248" y="588"/>
                  </a:cxn>
                  <a:cxn ang="0">
                    <a:pos x="1237" y="566"/>
                  </a:cxn>
                  <a:cxn ang="0">
                    <a:pos x="1216" y="539"/>
                  </a:cxn>
                  <a:cxn ang="0">
                    <a:pos x="1188" y="517"/>
                  </a:cxn>
                  <a:cxn ang="0">
                    <a:pos x="1123" y="479"/>
                  </a:cxn>
                  <a:cxn ang="0">
                    <a:pos x="1042" y="441"/>
                  </a:cxn>
                  <a:cxn ang="0">
                    <a:pos x="944" y="408"/>
                  </a:cxn>
                  <a:cxn ang="0">
                    <a:pos x="841" y="381"/>
                  </a:cxn>
                  <a:cxn ang="0">
                    <a:pos x="727" y="348"/>
                  </a:cxn>
                  <a:cxn ang="0">
                    <a:pos x="613" y="321"/>
                  </a:cxn>
                  <a:cxn ang="0">
                    <a:pos x="499" y="294"/>
                  </a:cxn>
                  <a:cxn ang="0">
                    <a:pos x="391" y="261"/>
                  </a:cxn>
                  <a:cxn ang="0">
                    <a:pos x="288" y="229"/>
                  </a:cxn>
                  <a:cxn ang="0">
                    <a:pos x="195" y="196"/>
                  </a:cxn>
                  <a:cxn ang="0">
                    <a:pos x="119" y="152"/>
                  </a:cxn>
                  <a:cxn ang="0">
                    <a:pos x="54" y="109"/>
                  </a:cxn>
                  <a:cxn ang="0">
                    <a:pos x="33" y="87"/>
                  </a:cxn>
                  <a:cxn ang="0">
                    <a:pos x="16" y="60"/>
                  </a:cxn>
                  <a:cxn ang="0">
                    <a:pos x="5" y="33"/>
                  </a:cxn>
                  <a:cxn ang="0">
                    <a:pos x="0" y="0"/>
                  </a:cxn>
                  <a:cxn ang="0">
                    <a:pos x="0" y="6"/>
                  </a:cxn>
                  <a:cxn ang="0">
                    <a:pos x="0" y="11"/>
                  </a:cxn>
                  <a:cxn ang="0">
                    <a:pos x="0" y="38"/>
                  </a:cxn>
                  <a:cxn ang="0">
                    <a:pos x="5" y="60"/>
                  </a:cxn>
                  <a:cxn ang="0">
                    <a:pos x="16" y="87"/>
                  </a:cxn>
                  <a:cxn ang="0">
                    <a:pos x="33" y="114"/>
                  </a:cxn>
                  <a:cxn ang="0">
                    <a:pos x="54" y="142"/>
                  </a:cxn>
                  <a:cxn ang="0">
                    <a:pos x="87" y="174"/>
                  </a:cxn>
                  <a:cxn ang="0">
                    <a:pos x="125" y="207"/>
                  </a:cxn>
                  <a:cxn ang="0">
                    <a:pos x="179" y="240"/>
                  </a:cxn>
                  <a:cxn ang="0">
                    <a:pos x="244" y="278"/>
                  </a:cxn>
                  <a:cxn ang="0">
                    <a:pos x="326" y="310"/>
                  </a:cxn>
                  <a:cxn ang="0">
                    <a:pos x="418" y="348"/>
                  </a:cxn>
                  <a:cxn ang="0">
                    <a:pos x="526" y="381"/>
                  </a:cxn>
                  <a:cxn ang="0">
                    <a:pos x="657" y="414"/>
                  </a:cxn>
                  <a:cxn ang="0">
                    <a:pos x="749" y="435"/>
                  </a:cxn>
                  <a:cxn ang="0">
                    <a:pos x="830" y="463"/>
                  </a:cxn>
                  <a:cxn ang="0">
                    <a:pos x="901" y="490"/>
                  </a:cxn>
                  <a:cxn ang="0">
                    <a:pos x="966" y="512"/>
                  </a:cxn>
                  <a:cxn ang="0">
                    <a:pos x="1015" y="539"/>
                  </a:cxn>
                  <a:cxn ang="0">
                    <a:pos x="1053" y="566"/>
                  </a:cxn>
                  <a:cxn ang="0">
                    <a:pos x="1080" y="593"/>
                  </a:cxn>
                  <a:cxn ang="0">
                    <a:pos x="1102" y="620"/>
                  </a:cxn>
                  <a:cxn ang="0">
                    <a:pos x="1112" y="648"/>
                  </a:cxn>
                  <a:cxn ang="0">
                    <a:pos x="1118" y="675"/>
                  </a:cxn>
                  <a:cxn ang="0">
                    <a:pos x="1112" y="697"/>
                  </a:cxn>
                  <a:cxn ang="0">
                    <a:pos x="1096" y="724"/>
                  </a:cxn>
                  <a:cxn ang="0">
                    <a:pos x="1080" y="746"/>
                  </a:cxn>
                  <a:cxn ang="0">
                    <a:pos x="1053" y="767"/>
                  </a:cxn>
                  <a:cxn ang="0">
                    <a:pos x="1015" y="789"/>
                  </a:cxn>
                  <a:cxn ang="0">
                    <a:pos x="977" y="811"/>
                  </a:cxn>
                  <a:cxn ang="0">
                    <a:pos x="1047" y="789"/>
                  </a:cxn>
                  <a:cxn ang="0">
                    <a:pos x="1107" y="767"/>
                  </a:cxn>
                  <a:cxn ang="0">
                    <a:pos x="1156" y="746"/>
                  </a:cxn>
                  <a:cxn ang="0">
                    <a:pos x="1199" y="724"/>
                  </a:cxn>
                  <a:cxn ang="0">
                    <a:pos x="1226" y="702"/>
                  </a:cxn>
                  <a:cxn ang="0">
                    <a:pos x="1248" y="675"/>
                  </a:cxn>
                  <a:cxn ang="0">
                    <a:pos x="1259" y="648"/>
                  </a:cxn>
                  <a:cxn ang="0">
                    <a:pos x="1259" y="615"/>
                  </a:cxn>
                  <a:cxn ang="0">
                    <a:pos x="1259" y="615"/>
                  </a:cxn>
                </a:cxnLst>
                <a:rect l="0" t="0" r="r" b="b"/>
                <a:pathLst>
                  <a:path w="1259" h="811">
                    <a:moveTo>
                      <a:pt x="1259" y="615"/>
                    </a:moveTo>
                    <a:lnTo>
                      <a:pt x="1248" y="588"/>
                    </a:lnTo>
                    <a:lnTo>
                      <a:pt x="1237" y="566"/>
                    </a:lnTo>
                    <a:lnTo>
                      <a:pt x="1216" y="539"/>
                    </a:lnTo>
                    <a:lnTo>
                      <a:pt x="1188" y="517"/>
                    </a:lnTo>
                    <a:lnTo>
                      <a:pt x="1123" y="479"/>
                    </a:lnTo>
                    <a:lnTo>
                      <a:pt x="1042" y="441"/>
                    </a:lnTo>
                    <a:lnTo>
                      <a:pt x="944" y="408"/>
                    </a:lnTo>
                    <a:lnTo>
                      <a:pt x="841" y="381"/>
                    </a:lnTo>
                    <a:lnTo>
                      <a:pt x="727" y="348"/>
                    </a:lnTo>
                    <a:lnTo>
                      <a:pt x="613" y="321"/>
                    </a:lnTo>
                    <a:lnTo>
                      <a:pt x="499" y="294"/>
                    </a:lnTo>
                    <a:lnTo>
                      <a:pt x="391" y="261"/>
                    </a:lnTo>
                    <a:lnTo>
                      <a:pt x="288" y="229"/>
                    </a:lnTo>
                    <a:lnTo>
                      <a:pt x="195" y="196"/>
                    </a:lnTo>
                    <a:lnTo>
                      <a:pt x="119" y="152"/>
                    </a:lnTo>
                    <a:lnTo>
                      <a:pt x="54" y="109"/>
                    </a:lnTo>
                    <a:lnTo>
                      <a:pt x="33" y="87"/>
                    </a:lnTo>
                    <a:lnTo>
                      <a:pt x="16" y="60"/>
                    </a:lnTo>
                    <a:lnTo>
                      <a:pt x="5" y="33"/>
                    </a:lnTo>
                    <a:lnTo>
                      <a:pt x="0" y="0"/>
                    </a:lnTo>
                    <a:lnTo>
                      <a:pt x="0" y="6"/>
                    </a:lnTo>
                    <a:lnTo>
                      <a:pt x="0" y="11"/>
                    </a:lnTo>
                    <a:lnTo>
                      <a:pt x="0" y="38"/>
                    </a:lnTo>
                    <a:lnTo>
                      <a:pt x="5" y="60"/>
                    </a:lnTo>
                    <a:lnTo>
                      <a:pt x="16" y="87"/>
                    </a:lnTo>
                    <a:lnTo>
                      <a:pt x="33" y="114"/>
                    </a:lnTo>
                    <a:lnTo>
                      <a:pt x="54" y="142"/>
                    </a:lnTo>
                    <a:lnTo>
                      <a:pt x="87" y="174"/>
                    </a:lnTo>
                    <a:lnTo>
                      <a:pt x="125" y="207"/>
                    </a:lnTo>
                    <a:lnTo>
                      <a:pt x="179" y="240"/>
                    </a:lnTo>
                    <a:lnTo>
                      <a:pt x="244" y="278"/>
                    </a:lnTo>
                    <a:lnTo>
                      <a:pt x="326" y="310"/>
                    </a:lnTo>
                    <a:lnTo>
                      <a:pt x="418" y="348"/>
                    </a:lnTo>
                    <a:lnTo>
                      <a:pt x="526" y="381"/>
                    </a:lnTo>
                    <a:lnTo>
                      <a:pt x="657" y="414"/>
                    </a:lnTo>
                    <a:lnTo>
                      <a:pt x="749" y="435"/>
                    </a:lnTo>
                    <a:lnTo>
                      <a:pt x="830" y="463"/>
                    </a:lnTo>
                    <a:lnTo>
                      <a:pt x="901" y="490"/>
                    </a:lnTo>
                    <a:lnTo>
                      <a:pt x="966" y="512"/>
                    </a:lnTo>
                    <a:lnTo>
                      <a:pt x="1015" y="539"/>
                    </a:lnTo>
                    <a:lnTo>
                      <a:pt x="1053" y="566"/>
                    </a:lnTo>
                    <a:lnTo>
                      <a:pt x="1080" y="593"/>
                    </a:lnTo>
                    <a:lnTo>
                      <a:pt x="1102" y="620"/>
                    </a:lnTo>
                    <a:lnTo>
                      <a:pt x="1112" y="648"/>
                    </a:lnTo>
                    <a:lnTo>
                      <a:pt x="1118" y="675"/>
                    </a:lnTo>
                    <a:lnTo>
                      <a:pt x="1112" y="697"/>
                    </a:lnTo>
                    <a:lnTo>
                      <a:pt x="1096" y="724"/>
                    </a:lnTo>
                    <a:lnTo>
                      <a:pt x="1080" y="746"/>
                    </a:lnTo>
                    <a:lnTo>
                      <a:pt x="1053" y="767"/>
                    </a:lnTo>
                    <a:lnTo>
                      <a:pt x="1015" y="789"/>
                    </a:lnTo>
                    <a:lnTo>
                      <a:pt x="977" y="811"/>
                    </a:lnTo>
                    <a:lnTo>
                      <a:pt x="1047" y="789"/>
                    </a:lnTo>
                    <a:lnTo>
                      <a:pt x="1107" y="767"/>
                    </a:lnTo>
                    <a:lnTo>
                      <a:pt x="1156" y="746"/>
                    </a:lnTo>
                    <a:lnTo>
                      <a:pt x="1199" y="724"/>
                    </a:lnTo>
                    <a:lnTo>
                      <a:pt x="1226" y="702"/>
                    </a:lnTo>
                    <a:lnTo>
                      <a:pt x="1248" y="675"/>
                    </a:lnTo>
                    <a:lnTo>
                      <a:pt x="1259" y="648"/>
                    </a:lnTo>
                    <a:lnTo>
                      <a:pt x="1259" y="615"/>
                    </a:lnTo>
                    <a:lnTo>
                      <a:pt x="1259" y="615"/>
                    </a:lnTo>
                    <a:close/>
                  </a:path>
                </a:pathLst>
              </a:custGeom>
              <a:gradFill rotWithShape="0">
                <a:gsLst>
                  <a:gs pos="0">
                    <a:schemeClr val="bg1"/>
                  </a:gs>
                  <a:gs pos="100000">
                    <a:schemeClr val="bg1">
                      <a:gamma/>
                      <a:shade val="90980"/>
                      <a:invGamma/>
                    </a:schemeClr>
                  </a:gs>
                </a:gsLst>
                <a:lin ang="2700000" scaled="1"/>
              </a:gradFill>
              <a:ln w="9525">
                <a:noFill/>
                <a:round/>
                <a:headEnd/>
                <a:tailEnd/>
              </a:ln>
            </p:spPr>
            <p:txBody>
              <a:bodyPr/>
              <a:lstStyle/>
              <a:p>
                <a:pPr>
                  <a:defRPr/>
                </a:pPr>
                <a:endParaRPr lang="en-US"/>
              </a:p>
            </p:txBody>
          </p:sp>
          <p:sp>
            <p:nvSpPr>
              <p:cNvPr id="10" name="Freeform 6"/>
              <p:cNvSpPr>
                <a:spLocks/>
              </p:cNvSpPr>
              <p:nvPr/>
            </p:nvSpPr>
            <p:spPr bwMode="hidden">
              <a:xfrm>
                <a:off x="2900" y="3346"/>
                <a:ext cx="2849" cy="969"/>
              </a:xfrm>
              <a:custGeom>
                <a:avLst/>
                <a:gdLst/>
                <a:ahLst/>
                <a:cxnLst>
                  <a:cxn ang="0">
                    <a:pos x="92" y="958"/>
                  </a:cxn>
                  <a:cxn ang="0">
                    <a:pos x="0" y="969"/>
                  </a:cxn>
                  <a:cxn ang="0">
                    <a:pos x="391" y="969"/>
                  </a:cxn>
                  <a:cxn ang="0">
                    <a:pos x="434" y="947"/>
                  </a:cxn>
                  <a:cxn ang="0">
                    <a:pos x="483" y="914"/>
                  </a:cxn>
                  <a:cxn ang="0">
                    <a:pos x="554" y="876"/>
                  </a:cxn>
                  <a:cxn ang="0">
                    <a:pos x="635" y="838"/>
                  </a:cxn>
                  <a:cxn ang="0">
                    <a:pos x="727" y="794"/>
                  </a:cxn>
                  <a:cxn ang="0">
                    <a:pos x="836" y="745"/>
                  </a:cxn>
                  <a:cxn ang="0">
                    <a:pos x="961" y="696"/>
                  </a:cxn>
                  <a:cxn ang="0">
                    <a:pos x="1102" y="642"/>
                  </a:cxn>
                  <a:cxn ang="0">
                    <a:pos x="1259" y="582"/>
                  </a:cxn>
                  <a:cxn ang="0">
                    <a:pos x="1433" y="522"/>
                  </a:cxn>
                  <a:cxn ang="0">
                    <a:pos x="1623" y="462"/>
                  </a:cxn>
                  <a:cxn ang="0">
                    <a:pos x="1829" y="403"/>
                  </a:cxn>
                  <a:cxn ang="0">
                    <a:pos x="2057" y="343"/>
                  </a:cxn>
                  <a:cxn ang="0">
                    <a:pos x="2301" y="283"/>
                  </a:cxn>
                  <a:cxn ang="0">
                    <a:pos x="2567" y="223"/>
                  </a:cxn>
                  <a:cxn ang="0">
                    <a:pos x="2849" y="163"/>
                  </a:cxn>
                  <a:cxn ang="0">
                    <a:pos x="2849" y="0"/>
                  </a:cxn>
                  <a:cxn ang="0">
                    <a:pos x="2817" y="16"/>
                  </a:cxn>
                  <a:cxn ang="0">
                    <a:pos x="2773" y="33"/>
                  </a:cxn>
                  <a:cxn ang="0">
                    <a:pos x="2719" y="54"/>
                  </a:cxn>
                  <a:cxn ang="0">
                    <a:pos x="2648" y="76"/>
                  </a:cxn>
                  <a:cxn ang="0">
                    <a:pos x="2572" y="98"/>
                  </a:cxn>
                  <a:cxn ang="0">
                    <a:pos x="2491" y="120"/>
                  </a:cxn>
                  <a:cxn ang="0">
                    <a:pos x="2399" y="147"/>
                  </a:cxn>
                  <a:cxn ang="0">
                    <a:pos x="2301" y="169"/>
                  </a:cxn>
                  <a:cxn ang="0">
                    <a:pos x="2095" y="223"/>
                  </a:cxn>
                  <a:cxn ang="0">
                    <a:pos x="1889" y="277"/>
                  </a:cxn>
                  <a:cxn ang="0">
                    <a:pos x="1688" y="326"/>
                  </a:cxn>
                  <a:cxn ang="0">
                    <a:pos x="1590" y="354"/>
                  </a:cxn>
                  <a:cxn ang="0">
                    <a:pos x="1503" y="381"/>
                  </a:cxn>
                  <a:cxn ang="0">
                    <a:pos x="1107" y="506"/>
                  </a:cxn>
                  <a:cxn ang="0">
                    <a:pos x="912" y="577"/>
                  </a:cxn>
                  <a:cxn ang="0">
                    <a:pos x="727" y="647"/>
                  </a:cxn>
                  <a:cxn ang="0">
                    <a:pos x="548" y="718"/>
                  </a:cxn>
                  <a:cxn ang="0">
                    <a:pos x="380" y="794"/>
                  </a:cxn>
                  <a:cxn ang="0">
                    <a:pos x="228" y="876"/>
                  </a:cxn>
                  <a:cxn ang="0">
                    <a:pos x="92" y="958"/>
                  </a:cxn>
                  <a:cxn ang="0">
                    <a:pos x="92" y="958"/>
                  </a:cxn>
                </a:cxnLst>
                <a:rect l="0" t="0" r="r" b="b"/>
                <a:pathLst>
                  <a:path w="2849" h="969">
                    <a:moveTo>
                      <a:pt x="92" y="958"/>
                    </a:moveTo>
                    <a:lnTo>
                      <a:pt x="0" y="969"/>
                    </a:lnTo>
                    <a:lnTo>
                      <a:pt x="391" y="969"/>
                    </a:lnTo>
                    <a:lnTo>
                      <a:pt x="434" y="947"/>
                    </a:lnTo>
                    <a:lnTo>
                      <a:pt x="483" y="914"/>
                    </a:lnTo>
                    <a:lnTo>
                      <a:pt x="554" y="876"/>
                    </a:lnTo>
                    <a:lnTo>
                      <a:pt x="635" y="838"/>
                    </a:lnTo>
                    <a:lnTo>
                      <a:pt x="727" y="794"/>
                    </a:lnTo>
                    <a:lnTo>
                      <a:pt x="836" y="745"/>
                    </a:lnTo>
                    <a:lnTo>
                      <a:pt x="961" y="696"/>
                    </a:lnTo>
                    <a:lnTo>
                      <a:pt x="1102" y="642"/>
                    </a:lnTo>
                    <a:lnTo>
                      <a:pt x="1259" y="582"/>
                    </a:lnTo>
                    <a:lnTo>
                      <a:pt x="1433" y="522"/>
                    </a:lnTo>
                    <a:lnTo>
                      <a:pt x="1623" y="462"/>
                    </a:lnTo>
                    <a:lnTo>
                      <a:pt x="1829" y="403"/>
                    </a:lnTo>
                    <a:lnTo>
                      <a:pt x="2057" y="343"/>
                    </a:lnTo>
                    <a:lnTo>
                      <a:pt x="2301" y="283"/>
                    </a:lnTo>
                    <a:lnTo>
                      <a:pt x="2567" y="223"/>
                    </a:lnTo>
                    <a:lnTo>
                      <a:pt x="2849" y="163"/>
                    </a:lnTo>
                    <a:lnTo>
                      <a:pt x="2849" y="0"/>
                    </a:lnTo>
                    <a:lnTo>
                      <a:pt x="2817" y="16"/>
                    </a:lnTo>
                    <a:lnTo>
                      <a:pt x="2773" y="33"/>
                    </a:lnTo>
                    <a:lnTo>
                      <a:pt x="2719" y="54"/>
                    </a:lnTo>
                    <a:lnTo>
                      <a:pt x="2648" y="76"/>
                    </a:lnTo>
                    <a:lnTo>
                      <a:pt x="2572" y="98"/>
                    </a:lnTo>
                    <a:lnTo>
                      <a:pt x="2491" y="120"/>
                    </a:lnTo>
                    <a:lnTo>
                      <a:pt x="2399" y="147"/>
                    </a:lnTo>
                    <a:lnTo>
                      <a:pt x="2301" y="169"/>
                    </a:lnTo>
                    <a:lnTo>
                      <a:pt x="2095" y="223"/>
                    </a:lnTo>
                    <a:lnTo>
                      <a:pt x="1889" y="277"/>
                    </a:lnTo>
                    <a:lnTo>
                      <a:pt x="1688" y="326"/>
                    </a:lnTo>
                    <a:lnTo>
                      <a:pt x="1590" y="354"/>
                    </a:lnTo>
                    <a:lnTo>
                      <a:pt x="1503" y="381"/>
                    </a:lnTo>
                    <a:lnTo>
                      <a:pt x="1107" y="506"/>
                    </a:lnTo>
                    <a:lnTo>
                      <a:pt x="912" y="577"/>
                    </a:lnTo>
                    <a:lnTo>
                      <a:pt x="727" y="647"/>
                    </a:lnTo>
                    <a:lnTo>
                      <a:pt x="548" y="718"/>
                    </a:lnTo>
                    <a:lnTo>
                      <a:pt x="380" y="794"/>
                    </a:lnTo>
                    <a:lnTo>
                      <a:pt x="228" y="876"/>
                    </a:lnTo>
                    <a:lnTo>
                      <a:pt x="92" y="958"/>
                    </a:lnTo>
                    <a:lnTo>
                      <a:pt x="92" y="958"/>
                    </a:lnTo>
                    <a:close/>
                  </a:path>
                </a:pathLst>
              </a:custGeom>
              <a:gradFill rotWithShape="0">
                <a:gsLst>
                  <a:gs pos="0">
                    <a:schemeClr val="bg1">
                      <a:gamma/>
                      <a:shade val="81961"/>
                      <a:invGamma/>
                    </a:schemeClr>
                  </a:gs>
                  <a:gs pos="100000">
                    <a:schemeClr val="bg1"/>
                  </a:gs>
                </a:gsLst>
                <a:lin ang="5400000" scaled="1"/>
              </a:gradFill>
              <a:ln w="9525">
                <a:noFill/>
                <a:round/>
                <a:headEnd/>
                <a:tailEnd/>
              </a:ln>
            </p:spPr>
            <p:txBody>
              <a:bodyPr/>
              <a:lstStyle/>
              <a:p>
                <a:pPr>
                  <a:defRPr/>
                </a:pPr>
                <a:endParaRPr lang="en-US"/>
              </a:p>
            </p:txBody>
          </p:sp>
          <p:sp>
            <p:nvSpPr>
              <p:cNvPr id="11" name="Freeform 7"/>
              <p:cNvSpPr>
                <a:spLocks/>
              </p:cNvSpPr>
              <p:nvPr/>
            </p:nvSpPr>
            <p:spPr bwMode="hidden">
              <a:xfrm>
                <a:off x="2748" y="2230"/>
                <a:ext cx="3007" cy="2085"/>
              </a:xfrm>
              <a:custGeom>
                <a:avLst/>
                <a:gdLst/>
                <a:ahLst/>
                <a:cxnLst>
                  <a:cxn ang="0">
                    <a:pos x="1433" y="474"/>
                  </a:cxn>
                  <a:cxn ang="0">
                    <a:pos x="1460" y="528"/>
                  </a:cxn>
                  <a:cxn ang="0">
                    <a:pos x="1541" y="593"/>
                  </a:cxn>
                  <a:cxn ang="0">
                    <a:pos x="1715" y="670"/>
                  </a:cxn>
                  <a:cxn ang="0">
                    <a:pos x="1927" y="735"/>
                  </a:cxn>
                  <a:cxn ang="0">
                    <a:pos x="2155" y="789"/>
                  </a:cxn>
                  <a:cxn ang="0">
                    <a:pos x="2372" y="849"/>
                  </a:cxn>
                  <a:cxn ang="0">
                    <a:pos x="2551" y="920"/>
                  </a:cxn>
                  <a:cxn ang="0">
                    <a:pos x="2638" y="980"/>
                  </a:cxn>
                  <a:cxn ang="0">
                    <a:pos x="2676" y="1029"/>
                  </a:cxn>
                  <a:cxn ang="0">
                    <a:pos x="2681" y="1083"/>
                  </a:cxn>
                  <a:cxn ang="0">
                    <a:pos x="2665" y="1127"/>
                  </a:cxn>
                  <a:cxn ang="0">
                    <a:pos x="2616" y="1170"/>
                  </a:cxn>
                  <a:cxn ang="0">
                    <a:pos x="2545" y="1208"/>
                  </a:cxn>
                  <a:cxn ang="0">
                    <a:pos x="2448" y="1241"/>
                  </a:cxn>
                  <a:cxn ang="0">
                    <a:pos x="2328" y="1274"/>
                  </a:cxn>
                  <a:cxn ang="0">
                    <a:pos x="2106" y="1328"/>
                  </a:cxn>
                  <a:cxn ang="0">
                    <a:pos x="1742" y="1421"/>
                  </a:cxn>
                  <a:cxn ang="0">
                    <a:pos x="1308" y="1540"/>
                  </a:cxn>
                  <a:cxn ang="0">
                    <a:pos x="820" y="1709"/>
                  </a:cxn>
                  <a:cxn ang="0">
                    <a:pos x="282" y="1943"/>
                  </a:cxn>
                  <a:cxn ang="0">
                    <a:pos x="152" y="2085"/>
                  </a:cxn>
                  <a:cxn ang="0">
                    <a:pos x="386" y="1992"/>
                  </a:cxn>
                  <a:cxn ang="0">
                    <a:pos x="700" y="1834"/>
                  </a:cxn>
                  <a:cxn ang="0">
                    <a:pos x="1064" y="1693"/>
                  </a:cxn>
                  <a:cxn ang="0">
                    <a:pos x="1661" y="1497"/>
                  </a:cxn>
                  <a:cxn ang="0">
                    <a:pos x="1845" y="1442"/>
                  </a:cxn>
                  <a:cxn ang="0">
                    <a:pos x="2252" y="1339"/>
                  </a:cxn>
                  <a:cxn ang="0">
                    <a:pos x="2551" y="1263"/>
                  </a:cxn>
                  <a:cxn ang="0">
                    <a:pos x="2730" y="1214"/>
                  </a:cxn>
                  <a:cxn ang="0">
                    <a:pos x="2876" y="1170"/>
                  </a:cxn>
                  <a:cxn ang="0">
                    <a:pos x="2974" y="1132"/>
                  </a:cxn>
                  <a:cxn ang="0">
                    <a:pos x="3007" y="871"/>
                  </a:cxn>
                  <a:cxn ang="0">
                    <a:pos x="2860" y="844"/>
                  </a:cxn>
                  <a:cxn ang="0">
                    <a:pos x="2670" y="806"/>
                  </a:cxn>
                  <a:cxn ang="0">
                    <a:pos x="2458" y="757"/>
                  </a:cxn>
                  <a:cxn ang="0">
                    <a:pos x="2138" y="670"/>
                  </a:cxn>
                  <a:cxn ang="0">
                    <a:pos x="1959" y="604"/>
                  </a:cxn>
                  <a:cxn ang="0">
                    <a:pos x="1824" y="534"/>
                  </a:cxn>
                  <a:cxn ang="0">
                    <a:pos x="1769" y="474"/>
                  </a:cxn>
                  <a:cxn ang="0">
                    <a:pos x="1753" y="436"/>
                  </a:cxn>
                  <a:cxn ang="0">
                    <a:pos x="1780" y="381"/>
                  </a:cxn>
                  <a:cxn ang="0">
                    <a:pos x="1862" y="316"/>
                  </a:cxn>
                  <a:cxn ang="0">
                    <a:pos x="1986" y="267"/>
                  </a:cxn>
                  <a:cxn ang="0">
                    <a:pos x="2149" y="229"/>
                  </a:cxn>
                  <a:cxn ang="0">
                    <a:pos x="2431" y="180"/>
                  </a:cxn>
                  <a:cxn ang="0">
                    <a:pos x="2827" y="125"/>
                  </a:cxn>
                  <a:cxn ang="0">
                    <a:pos x="3007" y="87"/>
                  </a:cxn>
                  <a:cxn ang="0">
                    <a:pos x="2909" y="22"/>
                  </a:cxn>
                  <a:cxn ang="0">
                    <a:pos x="2676" y="66"/>
                  </a:cxn>
                  <a:cxn ang="0">
                    <a:pos x="2285" y="120"/>
                  </a:cxn>
                  <a:cxn ang="0">
                    <a:pos x="2030" y="158"/>
                  </a:cxn>
                  <a:cxn ang="0">
                    <a:pos x="1791" y="202"/>
                  </a:cxn>
                  <a:cxn ang="0">
                    <a:pos x="1601" y="261"/>
                  </a:cxn>
                  <a:cxn ang="0">
                    <a:pos x="1471" y="338"/>
                  </a:cxn>
                  <a:cxn ang="0">
                    <a:pos x="1438" y="387"/>
                  </a:cxn>
                  <a:cxn ang="0">
                    <a:pos x="1427" y="441"/>
                  </a:cxn>
                </a:cxnLst>
                <a:rect l="0" t="0" r="r" b="b"/>
                <a:pathLst>
                  <a:path w="3007" h="2085">
                    <a:moveTo>
                      <a:pt x="1427" y="441"/>
                    </a:moveTo>
                    <a:lnTo>
                      <a:pt x="1433" y="474"/>
                    </a:lnTo>
                    <a:lnTo>
                      <a:pt x="1444" y="501"/>
                    </a:lnTo>
                    <a:lnTo>
                      <a:pt x="1460" y="528"/>
                    </a:lnTo>
                    <a:lnTo>
                      <a:pt x="1482" y="550"/>
                    </a:lnTo>
                    <a:lnTo>
                      <a:pt x="1541" y="593"/>
                    </a:lnTo>
                    <a:lnTo>
                      <a:pt x="1623" y="637"/>
                    </a:lnTo>
                    <a:lnTo>
                      <a:pt x="1715" y="670"/>
                    </a:lnTo>
                    <a:lnTo>
                      <a:pt x="1818" y="702"/>
                    </a:lnTo>
                    <a:lnTo>
                      <a:pt x="1927" y="735"/>
                    </a:lnTo>
                    <a:lnTo>
                      <a:pt x="2041" y="762"/>
                    </a:lnTo>
                    <a:lnTo>
                      <a:pt x="2155" y="789"/>
                    </a:lnTo>
                    <a:lnTo>
                      <a:pt x="2269" y="822"/>
                    </a:lnTo>
                    <a:lnTo>
                      <a:pt x="2372" y="849"/>
                    </a:lnTo>
                    <a:lnTo>
                      <a:pt x="2464" y="882"/>
                    </a:lnTo>
                    <a:lnTo>
                      <a:pt x="2551" y="920"/>
                    </a:lnTo>
                    <a:lnTo>
                      <a:pt x="2616" y="958"/>
                    </a:lnTo>
                    <a:lnTo>
                      <a:pt x="2638" y="980"/>
                    </a:lnTo>
                    <a:lnTo>
                      <a:pt x="2659" y="1007"/>
                    </a:lnTo>
                    <a:lnTo>
                      <a:pt x="2676" y="1029"/>
                    </a:lnTo>
                    <a:lnTo>
                      <a:pt x="2681" y="1056"/>
                    </a:lnTo>
                    <a:lnTo>
                      <a:pt x="2681" y="1083"/>
                    </a:lnTo>
                    <a:lnTo>
                      <a:pt x="2676" y="1105"/>
                    </a:lnTo>
                    <a:lnTo>
                      <a:pt x="2665" y="1127"/>
                    </a:lnTo>
                    <a:lnTo>
                      <a:pt x="2643" y="1149"/>
                    </a:lnTo>
                    <a:lnTo>
                      <a:pt x="2616" y="1170"/>
                    </a:lnTo>
                    <a:lnTo>
                      <a:pt x="2583" y="1187"/>
                    </a:lnTo>
                    <a:lnTo>
                      <a:pt x="2545" y="1208"/>
                    </a:lnTo>
                    <a:lnTo>
                      <a:pt x="2502" y="1225"/>
                    </a:lnTo>
                    <a:lnTo>
                      <a:pt x="2448" y="1241"/>
                    </a:lnTo>
                    <a:lnTo>
                      <a:pt x="2388" y="1257"/>
                    </a:lnTo>
                    <a:lnTo>
                      <a:pt x="2328" y="1274"/>
                    </a:lnTo>
                    <a:lnTo>
                      <a:pt x="2258" y="1290"/>
                    </a:lnTo>
                    <a:lnTo>
                      <a:pt x="2106" y="1328"/>
                    </a:lnTo>
                    <a:lnTo>
                      <a:pt x="1932" y="1372"/>
                    </a:lnTo>
                    <a:lnTo>
                      <a:pt x="1742" y="1421"/>
                    </a:lnTo>
                    <a:lnTo>
                      <a:pt x="1531" y="1475"/>
                    </a:lnTo>
                    <a:lnTo>
                      <a:pt x="1308" y="1540"/>
                    </a:lnTo>
                    <a:lnTo>
                      <a:pt x="1069" y="1617"/>
                    </a:lnTo>
                    <a:lnTo>
                      <a:pt x="820" y="1709"/>
                    </a:lnTo>
                    <a:lnTo>
                      <a:pt x="554" y="1818"/>
                    </a:lnTo>
                    <a:lnTo>
                      <a:pt x="282" y="1943"/>
                    </a:lnTo>
                    <a:lnTo>
                      <a:pt x="0" y="2085"/>
                    </a:lnTo>
                    <a:lnTo>
                      <a:pt x="152" y="2085"/>
                    </a:lnTo>
                    <a:lnTo>
                      <a:pt x="244" y="2074"/>
                    </a:lnTo>
                    <a:lnTo>
                      <a:pt x="386" y="1992"/>
                    </a:lnTo>
                    <a:lnTo>
                      <a:pt x="537" y="1910"/>
                    </a:lnTo>
                    <a:lnTo>
                      <a:pt x="700" y="1834"/>
                    </a:lnTo>
                    <a:lnTo>
                      <a:pt x="879" y="1763"/>
                    </a:lnTo>
                    <a:lnTo>
                      <a:pt x="1064" y="1693"/>
                    </a:lnTo>
                    <a:lnTo>
                      <a:pt x="1259" y="1622"/>
                    </a:lnTo>
                    <a:lnTo>
                      <a:pt x="1661" y="1497"/>
                    </a:lnTo>
                    <a:lnTo>
                      <a:pt x="1748" y="1470"/>
                    </a:lnTo>
                    <a:lnTo>
                      <a:pt x="1845" y="1442"/>
                    </a:lnTo>
                    <a:lnTo>
                      <a:pt x="2046" y="1393"/>
                    </a:lnTo>
                    <a:lnTo>
                      <a:pt x="2252" y="1339"/>
                    </a:lnTo>
                    <a:lnTo>
                      <a:pt x="2458" y="1285"/>
                    </a:lnTo>
                    <a:lnTo>
                      <a:pt x="2551" y="1263"/>
                    </a:lnTo>
                    <a:lnTo>
                      <a:pt x="2643" y="1236"/>
                    </a:lnTo>
                    <a:lnTo>
                      <a:pt x="2730" y="1214"/>
                    </a:lnTo>
                    <a:lnTo>
                      <a:pt x="2806" y="1192"/>
                    </a:lnTo>
                    <a:lnTo>
                      <a:pt x="2876" y="1170"/>
                    </a:lnTo>
                    <a:lnTo>
                      <a:pt x="2931" y="1149"/>
                    </a:lnTo>
                    <a:lnTo>
                      <a:pt x="2974" y="1132"/>
                    </a:lnTo>
                    <a:lnTo>
                      <a:pt x="3007" y="1116"/>
                    </a:lnTo>
                    <a:lnTo>
                      <a:pt x="3007" y="871"/>
                    </a:lnTo>
                    <a:lnTo>
                      <a:pt x="2941" y="860"/>
                    </a:lnTo>
                    <a:lnTo>
                      <a:pt x="2860" y="844"/>
                    </a:lnTo>
                    <a:lnTo>
                      <a:pt x="2773" y="827"/>
                    </a:lnTo>
                    <a:lnTo>
                      <a:pt x="2670" y="806"/>
                    </a:lnTo>
                    <a:lnTo>
                      <a:pt x="2567" y="784"/>
                    </a:lnTo>
                    <a:lnTo>
                      <a:pt x="2458" y="757"/>
                    </a:lnTo>
                    <a:lnTo>
                      <a:pt x="2241" y="702"/>
                    </a:lnTo>
                    <a:lnTo>
                      <a:pt x="2138" y="670"/>
                    </a:lnTo>
                    <a:lnTo>
                      <a:pt x="2046" y="637"/>
                    </a:lnTo>
                    <a:lnTo>
                      <a:pt x="1959" y="604"/>
                    </a:lnTo>
                    <a:lnTo>
                      <a:pt x="1883" y="566"/>
                    </a:lnTo>
                    <a:lnTo>
                      <a:pt x="1824" y="534"/>
                    </a:lnTo>
                    <a:lnTo>
                      <a:pt x="1780" y="495"/>
                    </a:lnTo>
                    <a:lnTo>
                      <a:pt x="1769" y="474"/>
                    </a:lnTo>
                    <a:lnTo>
                      <a:pt x="1758" y="457"/>
                    </a:lnTo>
                    <a:lnTo>
                      <a:pt x="1753" y="436"/>
                    </a:lnTo>
                    <a:lnTo>
                      <a:pt x="1758" y="419"/>
                    </a:lnTo>
                    <a:lnTo>
                      <a:pt x="1780" y="381"/>
                    </a:lnTo>
                    <a:lnTo>
                      <a:pt x="1813" y="343"/>
                    </a:lnTo>
                    <a:lnTo>
                      <a:pt x="1862" y="316"/>
                    </a:lnTo>
                    <a:lnTo>
                      <a:pt x="1921" y="289"/>
                    </a:lnTo>
                    <a:lnTo>
                      <a:pt x="1986" y="267"/>
                    </a:lnTo>
                    <a:lnTo>
                      <a:pt x="2062" y="245"/>
                    </a:lnTo>
                    <a:lnTo>
                      <a:pt x="2149" y="229"/>
                    </a:lnTo>
                    <a:lnTo>
                      <a:pt x="2236" y="213"/>
                    </a:lnTo>
                    <a:lnTo>
                      <a:pt x="2431" y="180"/>
                    </a:lnTo>
                    <a:lnTo>
                      <a:pt x="2627" y="158"/>
                    </a:lnTo>
                    <a:lnTo>
                      <a:pt x="2827" y="125"/>
                    </a:lnTo>
                    <a:lnTo>
                      <a:pt x="2920" y="109"/>
                    </a:lnTo>
                    <a:lnTo>
                      <a:pt x="3007" y="87"/>
                    </a:lnTo>
                    <a:lnTo>
                      <a:pt x="3007" y="0"/>
                    </a:lnTo>
                    <a:lnTo>
                      <a:pt x="2909" y="22"/>
                    </a:lnTo>
                    <a:lnTo>
                      <a:pt x="2795" y="44"/>
                    </a:lnTo>
                    <a:lnTo>
                      <a:pt x="2676" y="66"/>
                    </a:lnTo>
                    <a:lnTo>
                      <a:pt x="2551" y="82"/>
                    </a:lnTo>
                    <a:lnTo>
                      <a:pt x="2285" y="120"/>
                    </a:lnTo>
                    <a:lnTo>
                      <a:pt x="2155" y="136"/>
                    </a:lnTo>
                    <a:lnTo>
                      <a:pt x="2030" y="158"/>
                    </a:lnTo>
                    <a:lnTo>
                      <a:pt x="1905" y="174"/>
                    </a:lnTo>
                    <a:lnTo>
                      <a:pt x="1791" y="202"/>
                    </a:lnTo>
                    <a:lnTo>
                      <a:pt x="1688" y="229"/>
                    </a:lnTo>
                    <a:lnTo>
                      <a:pt x="1601" y="261"/>
                    </a:lnTo>
                    <a:lnTo>
                      <a:pt x="1525" y="300"/>
                    </a:lnTo>
                    <a:lnTo>
                      <a:pt x="1471" y="338"/>
                    </a:lnTo>
                    <a:lnTo>
                      <a:pt x="1455" y="359"/>
                    </a:lnTo>
                    <a:lnTo>
                      <a:pt x="1438" y="387"/>
                    </a:lnTo>
                    <a:lnTo>
                      <a:pt x="1427" y="414"/>
                    </a:lnTo>
                    <a:lnTo>
                      <a:pt x="1427" y="441"/>
                    </a:lnTo>
                    <a:lnTo>
                      <a:pt x="1427" y="441"/>
                    </a:lnTo>
                    <a:close/>
                  </a:path>
                </a:pathLst>
              </a:custGeom>
              <a:solidFill>
                <a:schemeClr val="bg1"/>
              </a:solidFill>
              <a:ln w="9525">
                <a:noFill/>
                <a:round/>
                <a:headEnd/>
                <a:tailEnd/>
              </a:ln>
            </p:spPr>
            <p:txBody>
              <a:bodyPr/>
              <a:lstStyle/>
              <a:p>
                <a:pPr>
                  <a:defRPr/>
                </a:pPr>
                <a:endParaRPr lang="en-US"/>
              </a:p>
            </p:txBody>
          </p:sp>
          <p:sp>
            <p:nvSpPr>
              <p:cNvPr id="12" name="Freeform 8"/>
              <p:cNvSpPr>
                <a:spLocks/>
              </p:cNvSpPr>
              <p:nvPr/>
            </p:nvSpPr>
            <p:spPr bwMode="hidden">
              <a:xfrm>
                <a:off x="4501" y="2317"/>
                <a:ext cx="1248" cy="539"/>
              </a:xfrm>
              <a:custGeom>
                <a:avLst/>
                <a:gdLst/>
                <a:ahLst/>
                <a:cxnLst>
                  <a:cxn ang="0">
                    <a:pos x="0" y="332"/>
                  </a:cxn>
                  <a:cxn ang="0">
                    <a:pos x="0" y="360"/>
                  </a:cxn>
                  <a:cxn ang="0">
                    <a:pos x="5" y="387"/>
                  </a:cxn>
                  <a:cxn ang="0">
                    <a:pos x="27" y="414"/>
                  </a:cxn>
                  <a:cxn ang="0">
                    <a:pos x="54" y="436"/>
                  </a:cxn>
                  <a:cxn ang="0">
                    <a:pos x="92" y="463"/>
                  </a:cxn>
                  <a:cxn ang="0">
                    <a:pos x="141" y="490"/>
                  </a:cxn>
                  <a:cxn ang="0">
                    <a:pos x="195" y="512"/>
                  </a:cxn>
                  <a:cxn ang="0">
                    <a:pos x="255" y="539"/>
                  </a:cxn>
                  <a:cxn ang="0">
                    <a:pos x="212" y="517"/>
                  </a:cxn>
                  <a:cxn ang="0">
                    <a:pos x="179" y="490"/>
                  </a:cxn>
                  <a:cxn ang="0">
                    <a:pos x="157" y="468"/>
                  </a:cxn>
                  <a:cxn ang="0">
                    <a:pos x="141" y="447"/>
                  </a:cxn>
                  <a:cxn ang="0">
                    <a:pos x="136" y="425"/>
                  </a:cxn>
                  <a:cxn ang="0">
                    <a:pos x="136" y="403"/>
                  </a:cxn>
                  <a:cxn ang="0">
                    <a:pos x="141" y="381"/>
                  </a:cxn>
                  <a:cxn ang="0">
                    <a:pos x="157" y="365"/>
                  </a:cxn>
                  <a:cxn ang="0">
                    <a:pos x="179" y="343"/>
                  </a:cxn>
                  <a:cxn ang="0">
                    <a:pos x="201" y="327"/>
                  </a:cxn>
                  <a:cxn ang="0">
                    <a:pos x="266" y="294"/>
                  </a:cxn>
                  <a:cxn ang="0">
                    <a:pos x="353" y="262"/>
                  </a:cxn>
                  <a:cxn ang="0">
                    <a:pos x="445" y="234"/>
                  </a:cxn>
                  <a:cxn ang="0">
                    <a:pos x="554" y="213"/>
                  </a:cxn>
                  <a:cxn ang="0">
                    <a:pos x="662" y="191"/>
                  </a:cxn>
                  <a:cxn ang="0">
                    <a:pos x="890" y="153"/>
                  </a:cxn>
                  <a:cxn ang="0">
                    <a:pos x="993" y="136"/>
                  </a:cxn>
                  <a:cxn ang="0">
                    <a:pos x="1091" y="120"/>
                  </a:cxn>
                  <a:cxn ang="0">
                    <a:pos x="1178" y="115"/>
                  </a:cxn>
                  <a:cxn ang="0">
                    <a:pos x="1248" y="104"/>
                  </a:cxn>
                  <a:cxn ang="0">
                    <a:pos x="1248" y="0"/>
                  </a:cxn>
                  <a:cxn ang="0">
                    <a:pos x="1161" y="22"/>
                  </a:cxn>
                  <a:cxn ang="0">
                    <a:pos x="1069" y="38"/>
                  </a:cxn>
                  <a:cxn ang="0">
                    <a:pos x="874" y="71"/>
                  </a:cxn>
                  <a:cxn ang="0">
                    <a:pos x="673" y="93"/>
                  </a:cxn>
                  <a:cxn ang="0">
                    <a:pos x="483" y="126"/>
                  </a:cxn>
                  <a:cxn ang="0">
                    <a:pos x="391" y="142"/>
                  </a:cxn>
                  <a:cxn ang="0">
                    <a:pos x="309" y="158"/>
                  </a:cxn>
                  <a:cxn ang="0">
                    <a:pos x="228" y="180"/>
                  </a:cxn>
                  <a:cxn ang="0">
                    <a:pos x="163" y="202"/>
                  </a:cxn>
                  <a:cxn ang="0">
                    <a:pos x="103" y="229"/>
                  </a:cxn>
                  <a:cxn ang="0">
                    <a:pos x="54" y="256"/>
                  </a:cxn>
                  <a:cxn ang="0">
                    <a:pos x="22" y="294"/>
                  </a:cxn>
                  <a:cxn ang="0">
                    <a:pos x="0" y="332"/>
                  </a:cxn>
                  <a:cxn ang="0">
                    <a:pos x="0" y="332"/>
                  </a:cxn>
                </a:cxnLst>
                <a:rect l="0" t="0" r="r" b="b"/>
                <a:pathLst>
                  <a:path w="1248" h="539">
                    <a:moveTo>
                      <a:pt x="0" y="332"/>
                    </a:moveTo>
                    <a:lnTo>
                      <a:pt x="0" y="360"/>
                    </a:lnTo>
                    <a:lnTo>
                      <a:pt x="5" y="387"/>
                    </a:lnTo>
                    <a:lnTo>
                      <a:pt x="27" y="414"/>
                    </a:lnTo>
                    <a:lnTo>
                      <a:pt x="54" y="436"/>
                    </a:lnTo>
                    <a:lnTo>
                      <a:pt x="92" y="463"/>
                    </a:lnTo>
                    <a:lnTo>
                      <a:pt x="141" y="490"/>
                    </a:lnTo>
                    <a:lnTo>
                      <a:pt x="195" y="512"/>
                    </a:lnTo>
                    <a:lnTo>
                      <a:pt x="255" y="539"/>
                    </a:lnTo>
                    <a:lnTo>
                      <a:pt x="212" y="517"/>
                    </a:lnTo>
                    <a:lnTo>
                      <a:pt x="179" y="490"/>
                    </a:lnTo>
                    <a:lnTo>
                      <a:pt x="157" y="468"/>
                    </a:lnTo>
                    <a:lnTo>
                      <a:pt x="141" y="447"/>
                    </a:lnTo>
                    <a:lnTo>
                      <a:pt x="136" y="425"/>
                    </a:lnTo>
                    <a:lnTo>
                      <a:pt x="136" y="403"/>
                    </a:lnTo>
                    <a:lnTo>
                      <a:pt x="141" y="381"/>
                    </a:lnTo>
                    <a:lnTo>
                      <a:pt x="157" y="365"/>
                    </a:lnTo>
                    <a:lnTo>
                      <a:pt x="179" y="343"/>
                    </a:lnTo>
                    <a:lnTo>
                      <a:pt x="201" y="327"/>
                    </a:lnTo>
                    <a:lnTo>
                      <a:pt x="266" y="294"/>
                    </a:lnTo>
                    <a:lnTo>
                      <a:pt x="353" y="262"/>
                    </a:lnTo>
                    <a:lnTo>
                      <a:pt x="445" y="234"/>
                    </a:lnTo>
                    <a:lnTo>
                      <a:pt x="554" y="213"/>
                    </a:lnTo>
                    <a:lnTo>
                      <a:pt x="662" y="191"/>
                    </a:lnTo>
                    <a:lnTo>
                      <a:pt x="890" y="153"/>
                    </a:lnTo>
                    <a:lnTo>
                      <a:pt x="993" y="136"/>
                    </a:lnTo>
                    <a:lnTo>
                      <a:pt x="1091" y="120"/>
                    </a:lnTo>
                    <a:lnTo>
                      <a:pt x="1178" y="115"/>
                    </a:lnTo>
                    <a:lnTo>
                      <a:pt x="1248" y="104"/>
                    </a:lnTo>
                    <a:lnTo>
                      <a:pt x="1248" y="0"/>
                    </a:lnTo>
                    <a:lnTo>
                      <a:pt x="1161" y="22"/>
                    </a:lnTo>
                    <a:lnTo>
                      <a:pt x="1069" y="38"/>
                    </a:lnTo>
                    <a:lnTo>
                      <a:pt x="874" y="71"/>
                    </a:lnTo>
                    <a:lnTo>
                      <a:pt x="673" y="93"/>
                    </a:lnTo>
                    <a:lnTo>
                      <a:pt x="483" y="126"/>
                    </a:lnTo>
                    <a:lnTo>
                      <a:pt x="391" y="142"/>
                    </a:lnTo>
                    <a:lnTo>
                      <a:pt x="309" y="158"/>
                    </a:lnTo>
                    <a:lnTo>
                      <a:pt x="228" y="180"/>
                    </a:lnTo>
                    <a:lnTo>
                      <a:pt x="163" y="202"/>
                    </a:lnTo>
                    <a:lnTo>
                      <a:pt x="103" y="229"/>
                    </a:lnTo>
                    <a:lnTo>
                      <a:pt x="54" y="256"/>
                    </a:lnTo>
                    <a:lnTo>
                      <a:pt x="22" y="294"/>
                    </a:lnTo>
                    <a:lnTo>
                      <a:pt x="0" y="332"/>
                    </a:lnTo>
                    <a:lnTo>
                      <a:pt x="0" y="332"/>
                    </a:lnTo>
                    <a:close/>
                  </a:path>
                </a:pathLst>
              </a:custGeom>
              <a:gradFill rotWithShape="0">
                <a:gsLst>
                  <a:gs pos="0">
                    <a:schemeClr val="bg1">
                      <a:gamma/>
                      <a:shade val="87843"/>
                      <a:invGamma/>
                    </a:schemeClr>
                  </a:gs>
                  <a:gs pos="100000">
                    <a:schemeClr val="bg1"/>
                  </a:gs>
                </a:gsLst>
                <a:lin ang="2700000" scaled="1"/>
              </a:gradFill>
              <a:ln w="9525">
                <a:noFill/>
                <a:round/>
                <a:headEnd/>
                <a:tailEnd/>
              </a:ln>
            </p:spPr>
            <p:txBody>
              <a:bodyPr/>
              <a:lstStyle/>
              <a:p>
                <a:pPr>
                  <a:defRPr/>
                </a:pPr>
                <a:endParaRPr lang="en-US"/>
              </a:p>
            </p:txBody>
          </p:sp>
        </p:grpSp>
        <p:sp>
          <p:nvSpPr>
            <p:cNvPr id="6" name="Freeform 9"/>
            <p:cNvSpPr>
              <a:spLocks/>
            </p:cNvSpPr>
            <p:nvPr/>
          </p:nvSpPr>
          <p:spPr bwMode="hidden">
            <a:xfrm>
              <a:off x="3322" y="1341"/>
              <a:ext cx="1825" cy="1537"/>
            </a:xfrm>
            <a:custGeom>
              <a:avLst/>
              <a:gdLst/>
              <a:ahLst/>
              <a:cxnLst>
                <a:cxn ang="0">
                  <a:pos x="982" y="1061"/>
                </a:cxn>
                <a:cxn ang="0">
                  <a:pos x="1357" y="1012"/>
                </a:cxn>
                <a:cxn ang="0">
                  <a:pos x="1666" y="957"/>
                </a:cxn>
                <a:cxn ang="0">
                  <a:pos x="1916" y="897"/>
                </a:cxn>
                <a:cxn ang="0">
                  <a:pos x="2100" y="832"/>
                </a:cxn>
                <a:cxn ang="0">
                  <a:pos x="2220" y="756"/>
                </a:cxn>
                <a:cxn ang="0">
                  <a:pos x="2285" y="669"/>
                </a:cxn>
                <a:cxn ang="0">
                  <a:pos x="2290" y="560"/>
                </a:cxn>
                <a:cxn ang="0">
                  <a:pos x="2241" y="457"/>
                </a:cxn>
                <a:cxn ang="0">
                  <a:pos x="2144" y="364"/>
                </a:cxn>
                <a:cxn ang="0">
                  <a:pos x="2008" y="277"/>
                </a:cxn>
                <a:cxn ang="0">
                  <a:pos x="1769" y="157"/>
                </a:cxn>
                <a:cxn ang="0">
                  <a:pos x="1612" y="92"/>
                </a:cxn>
                <a:cxn ang="0">
                  <a:pos x="1476" y="43"/>
                </a:cxn>
                <a:cxn ang="0">
                  <a:pos x="1384" y="10"/>
                </a:cxn>
                <a:cxn ang="0">
                  <a:pos x="1346" y="0"/>
                </a:cxn>
                <a:cxn ang="0">
                  <a:pos x="1655" y="119"/>
                </a:cxn>
                <a:cxn ang="0">
                  <a:pos x="1948" y="255"/>
                </a:cxn>
                <a:cxn ang="0">
                  <a:pos x="2068" y="326"/>
                </a:cxn>
                <a:cxn ang="0">
                  <a:pos x="2171" y="402"/>
                </a:cxn>
                <a:cxn ang="0">
                  <a:pos x="2236" y="478"/>
                </a:cxn>
                <a:cxn ang="0">
                  <a:pos x="2263" y="560"/>
                </a:cxn>
                <a:cxn ang="0">
                  <a:pos x="2241" y="636"/>
                </a:cxn>
                <a:cxn ang="0">
                  <a:pos x="2171" y="702"/>
                </a:cxn>
                <a:cxn ang="0">
                  <a:pos x="2062" y="756"/>
                </a:cxn>
                <a:cxn ang="0">
                  <a:pos x="1921" y="800"/>
                </a:cxn>
                <a:cxn ang="0">
                  <a:pos x="1748" y="843"/>
                </a:cxn>
                <a:cxn ang="0">
                  <a:pos x="1351" y="908"/>
                </a:cxn>
                <a:cxn ang="0">
                  <a:pos x="923" y="968"/>
                </a:cxn>
                <a:cxn ang="0">
                  <a:pos x="521" y="1028"/>
                </a:cxn>
                <a:cxn ang="0">
                  <a:pos x="353" y="1066"/>
                </a:cxn>
                <a:cxn ang="0">
                  <a:pos x="206" y="1104"/>
                </a:cxn>
                <a:cxn ang="0">
                  <a:pos x="92" y="1148"/>
                </a:cxn>
                <a:cxn ang="0">
                  <a:pos x="22" y="1202"/>
                </a:cxn>
                <a:cxn ang="0">
                  <a:pos x="0" y="1262"/>
                </a:cxn>
                <a:cxn ang="0">
                  <a:pos x="27" y="1327"/>
                </a:cxn>
                <a:cxn ang="0">
                  <a:pos x="98" y="1382"/>
                </a:cxn>
                <a:cxn ang="0">
                  <a:pos x="196" y="1425"/>
                </a:cxn>
                <a:cxn ang="0">
                  <a:pos x="326" y="1469"/>
                </a:cxn>
                <a:cxn ang="0">
                  <a:pos x="217" y="1414"/>
                </a:cxn>
                <a:cxn ang="0">
                  <a:pos x="147" y="1360"/>
                </a:cxn>
                <a:cxn ang="0">
                  <a:pos x="120" y="1306"/>
                </a:cxn>
                <a:cxn ang="0">
                  <a:pos x="141" y="1257"/>
                </a:cxn>
                <a:cxn ang="0">
                  <a:pos x="212" y="1208"/>
                </a:cxn>
                <a:cxn ang="0">
                  <a:pos x="342" y="1164"/>
                </a:cxn>
                <a:cxn ang="0">
                  <a:pos x="527" y="1121"/>
                </a:cxn>
                <a:cxn ang="0">
                  <a:pos x="771" y="1088"/>
                </a:cxn>
              </a:cxnLst>
              <a:rect l="0" t="0" r="r" b="b"/>
              <a:pathLst>
                <a:path w="2296" h="1469">
                  <a:moveTo>
                    <a:pt x="771" y="1088"/>
                  </a:moveTo>
                  <a:lnTo>
                    <a:pt x="982" y="1061"/>
                  </a:lnTo>
                  <a:lnTo>
                    <a:pt x="1178" y="1034"/>
                  </a:lnTo>
                  <a:lnTo>
                    <a:pt x="1357" y="1012"/>
                  </a:lnTo>
                  <a:lnTo>
                    <a:pt x="1520" y="985"/>
                  </a:lnTo>
                  <a:lnTo>
                    <a:pt x="1666" y="957"/>
                  </a:lnTo>
                  <a:lnTo>
                    <a:pt x="1796" y="930"/>
                  </a:lnTo>
                  <a:lnTo>
                    <a:pt x="1916" y="897"/>
                  </a:lnTo>
                  <a:lnTo>
                    <a:pt x="2013" y="870"/>
                  </a:lnTo>
                  <a:lnTo>
                    <a:pt x="2100" y="832"/>
                  </a:lnTo>
                  <a:lnTo>
                    <a:pt x="2171" y="800"/>
                  </a:lnTo>
                  <a:lnTo>
                    <a:pt x="2220" y="756"/>
                  </a:lnTo>
                  <a:lnTo>
                    <a:pt x="2263" y="712"/>
                  </a:lnTo>
                  <a:lnTo>
                    <a:pt x="2285" y="669"/>
                  </a:lnTo>
                  <a:lnTo>
                    <a:pt x="2296" y="614"/>
                  </a:lnTo>
                  <a:lnTo>
                    <a:pt x="2290" y="560"/>
                  </a:lnTo>
                  <a:lnTo>
                    <a:pt x="2269" y="500"/>
                  </a:lnTo>
                  <a:lnTo>
                    <a:pt x="2241" y="457"/>
                  </a:lnTo>
                  <a:lnTo>
                    <a:pt x="2198" y="408"/>
                  </a:lnTo>
                  <a:lnTo>
                    <a:pt x="2144" y="364"/>
                  </a:lnTo>
                  <a:lnTo>
                    <a:pt x="2079" y="321"/>
                  </a:lnTo>
                  <a:lnTo>
                    <a:pt x="2008" y="277"/>
                  </a:lnTo>
                  <a:lnTo>
                    <a:pt x="1927" y="234"/>
                  </a:lnTo>
                  <a:lnTo>
                    <a:pt x="1769" y="157"/>
                  </a:lnTo>
                  <a:lnTo>
                    <a:pt x="1688" y="125"/>
                  </a:lnTo>
                  <a:lnTo>
                    <a:pt x="1612" y="92"/>
                  </a:lnTo>
                  <a:lnTo>
                    <a:pt x="1536" y="65"/>
                  </a:lnTo>
                  <a:lnTo>
                    <a:pt x="1476" y="43"/>
                  </a:lnTo>
                  <a:lnTo>
                    <a:pt x="1422" y="27"/>
                  </a:lnTo>
                  <a:lnTo>
                    <a:pt x="1384" y="10"/>
                  </a:lnTo>
                  <a:lnTo>
                    <a:pt x="1357" y="5"/>
                  </a:lnTo>
                  <a:lnTo>
                    <a:pt x="1346" y="0"/>
                  </a:lnTo>
                  <a:lnTo>
                    <a:pt x="1498" y="54"/>
                  </a:lnTo>
                  <a:lnTo>
                    <a:pt x="1655" y="119"/>
                  </a:lnTo>
                  <a:lnTo>
                    <a:pt x="1807" y="185"/>
                  </a:lnTo>
                  <a:lnTo>
                    <a:pt x="1948" y="255"/>
                  </a:lnTo>
                  <a:lnTo>
                    <a:pt x="2013" y="288"/>
                  </a:lnTo>
                  <a:lnTo>
                    <a:pt x="2068" y="326"/>
                  </a:lnTo>
                  <a:lnTo>
                    <a:pt x="2122" y="364"/>
                  </a:lnTo>
                  <a:lnTo>
                    <a:pt x="2171" y="402"/>
                  </a:lnTo>
                  <a:lnTo>
                    <a:pt x="2209" y="440"/>
                  </a:lnTo>
                  <a:lnTo>
                    <a:pt x="2236" y="478"/>
                  </a:lnTo>
                  <a:lnTo>
                    <a:pt x="2252" y="522"/>
                  </a:lnTo>
                  <a:lnTo>
                    <a:pt x="2263" y="560"/>
                  </a:lnTo>
                  <a:lnTo>
                    <a:pt x="2258" y="598"/>
                  </a:lnTo>
                  <a:lnTo>
                    <a:pt x="2241" y="636"/>
                  </a:lnTo>
                  <a:lnTo>
                    <a:pt x="2214" y="669"/>
                  </a:lnTo>
                  <a:lnTo>
                    <a:pt x="2171" y="702"/>
                  </a:lnTo>
                  <a:lnTo>
                    <a:pt x="2122" y="729"/>
                  </a:lnTo>
                  <a:lnTo>
                    <a:pt x="2062" y="756"/>
                  </a:lnTo>
                  <a:lnTo>
                    <a:pt x="1997" y="778"/>
                  </a:lnTo>
                  <a:lnTo>
                    <a:pt x="1921" y="800"/>
                  </a:lnTo>
                  <a:lnTo>
                    <a:pt x="1834" y="821"/>
                  </a:lnTo>
                  <a:lnTo>
                    <a:pt x="1748" y="843"/>
                  </a:lnTo>
                  <a:lnTo>
                    <a:pt x="1552" y="876"/>
                  </a:lnTo>
                  <a:lnTo>
                    <a:pt x="1351" y="908"/>
                  </a:lnTo>
                  <a:lnTo>
                    <a:pt x="1134" y="941"/>
                  </a:lnTo>
                  <a:lnTo>
                    <a:pt x="923" y="968"/>
                  </a:lnTo>
                  <a:lnTo>
                    <a:pt x="716" y="995"/>
                  </a:lnTo>
                  <a:lnTo>
                    <a:pt x="521" y="1028"/>
                  </a:lnTo>
                  <a:lnTo>
                    <a:pt x="434" y="1044"/>
                  </a:lnTo>
                  <a:lnTo>
                    <a:pt x="353" y="1066"/>
                  </a:lnTo>
                  <a:lnTo>
                    <a:pt x="277" y="1082"/>
                  </a:lnTo>
                  <a:lnTo>
                    <a:pt x="206" y="1104"/>
                  </a:lnTo>
                  <a:lnTo>
                    <a:pt x="147" y="1126"/>
                  </a:lnTo>
                  <a:lnTo>
                    <a:pt x="92" y="1148"/>
                  </a:lnTo>
                  <a:lnTo>
                    <a:pt x="54" y="1175"/>
                  </a:lnTo>
                  <a:lnTo>
                    <a:pt x="22" y="1202"/>
                  </a:lnTo>
                  <a:lnTo>
                    <a:pt x="6" y="1229"/>
                  </a:lnTo>
                  <a:lnTo>
                    <a:pt x="0" y="1262"/>
                  </a:lnTo>
                  <a:lnTo>
                    <a:pt x="11" y="1295"/>
                  </a:lnTo>
                  <a:lnTo>
                    <a:pt x="27" y="1327"/>
                  </a:lnTo>
                  <a:lnTo>
                    <a:pt x="54" y="1355"/>
                  </a:lnTo>
                  <a:lnTo>
                    <a:pt x="98" y="1382"/>
                  </a:lnTo>
                  <a:lnTo>
                    <a:pt x="141" y="1404"/>
                  </a:lnTo>
                  <a:lnTo>
                    <a:pt x="196" y="1425"/>
                  </a:lnTo>
                  <a:lnTo>
                    <a:pt x="261" y="1447"/>
                  </a:lnTo>
                  <a:lnTo>
                    <a:pt x="326" y="1469"/>
                  </a:lnTo>
                  <a:lnTo>
                    <a:pt x="266" y="1442"/>
                  </a:lnTo>
                  <a:lnTo>
                    <a:pt x="217" y="1414"/>
                  </a:lnTo>
                  <a:lnTo>
                    <a:pt x="174" y="1387"/>
                  </a:lnTo>
                  <a:lnTo>
                    <a:pt x="147" y="1360"/>
                  </a:lnTo>
                  <a:lnTo>
                    <a:pt x="125" y="1333"/>
                  </a:lnTo>
                  <a:lnTo>
                    <a:pt x="120" y="1306"/>
                  </a:lnTo>
                  <a:lnTo>
                    <a:pt x="125" y="1278"/>
                  </a:lnTo>
                  <a:lnTo>
                    <a:pt x="141" y="1257"/>
                  </a:lnTo>
                  <a:lnTo>
                    <a:pt x="174" y="1229"/>
                  </a:lnTo>
                  <a:lnTo>
                    <a:pt x="212" y="1208"/>
                  </a:lnTo>
                  <a:lnTo>
                    <a:pt x="272" y="1186"/>
                  </a:lnTo>
                  <a:lnTo>
                    <a:pt x="342" y="1164"/>
                  </a:lnTo>
                  <a:lnTo>
                    <a:pt x="423" y="1142"/>
                  </a:lnTo>
                  <a:lnTo>
                    <a:pt x="527" y="1121"/>
                  </a:lnTo>
                  <a:lnTo>
                    <a:pt x="641" y="1104"/>
                  </a:lnTo>
                  <a:lnTo>
                    <a:pt x="771" y="1088"/>
                  </a:lnTo>
                  <a:lnTo>
                    <a:pt x="771" y="1088"/>
                  </a:lnTo>
                  <a:close/>
                </a:path>
              </a:pathLst>
            </a:custGeom>
            <a:gradFill rotWithShape="0">
              <a:gsLst>
                <a:gs pos="0">
                  <a:schemeClr val="bg1">
                    <a:gamma/>
                    <a:shade val="84706"/>
                    <a:invGamma/>
                  </a:schemeClr>
                </a:gs>
                <a:gs pos="100000">
                  <a:schemeClr val="bg1"/>
                </a:gs>
              </a:gsLst>
              <a:lin ang="2700000" scaled="1"/>
            </a:gradFill>
            <a:ln w="9525">
              <a:noFill/>
              <a:round/>
              <a:headEnd/>
              <a:tailEnd/>
            </a:ln>
          </p:spPr>
          <p:txBody>
            <a:bodyPr/>
            <a:lstStyle/>
            <a:p>
              <a:pPr>
                <a:defRPr/>
              </a:pPr>
              <a:endParaRPr lang="en-US"/>
            </a:p>
          </p:txBody>
        </p:sp>
        <p:sp>
          <p:nvSpPr>
            <p:cNvPr id="7" name="Freeform 10"/>
            <p:cNvSpPr>
              <a:spLocks/>
            </p:cNvSpPr>
            <p:nvPr/>
          </p:nvSpPr>
          <p:spPr bwMode="hidden">
            <a:xfrm>
              <a:off x="0" y="0"/>
              <a:ext cx="5758" cy="1776"/>
            </a:xfrm>
            <a:custGeom>
              <a:avLst/>
              <a:gdLst/>
              <a:ahLst/>
              <a:cxnLst>
                <a:cxn ang="0">
                  <a:pos x="0" y="0"/>
                </a:cxn>
                <a:cxn ang="0">
                  <a:pos x="0" y="1906"/>
                </a:cxn>
                <a:cxn ang="0">
                  <a:pos x="5740" y="1906"/>
                </a:cxn>
                <a:cxn ang="0">
                  <a:pos x="5740" y="0"/>
                </a:cxn>
                <a:cxn ang="0">
                  <a:pos x="0" y="0"/>
                </a:cxn>
                <a:cxn ang="0">
                  <a:pos x="0" y="0"/>
                </a:cxn>
              </a:cxnLst>
              <a:rect l="0" t="0" r="r" b="b"/>
              <a:pathLst>
                <a:path w="5740" h="1906">
                  <a:moveTo>
                    <a:pt x="0" y="0"/>
                  </a:moveTo>
                  <a:lnTo>
                    <a:pt x="0" y="1906"/>
                  </a:lnTo>
                  <a:lnTo>
                    <a:pt x="5740" y="1906"/>
                  </a:lnTo>
                  <a:lnTo>
                    <a:pt x="5740" y="0"/>
                  </a:lnTo>
                  <a:lnTo>
                    <a:pt x="0" y="0"/>
                  </a:lnTo>
                  <a:lnTo>
                    <a:pt x="0" y="0"/>
                  </a:lnTo>
                  <a:close/>
                </a:path>
              </a:pathLst>
            </a:custGeom>
            <a:gradFill rotWithShape="0">
              <a:gsLst>
                <a:gs pos="0">
                  <a:schemeClr val="bg2"/>
                </a:gs>
                <a:gs pos="100000">
                  <a:schemeClr val="bg1"/>
                </a:gs>
              </a:gsLst>
              <a:lin ang="5400000" scaled="1"/>
            </a:gradFill>
            <a:ln w="9525">
              <a:noFill/>
              <a:round/>
              <a:headEnd/>
              <a:tailEnd/>
            </a:ln>
          </p:spPr>
          <p:txBody>
            <a:bodyPr/>
            <a:lstStyle/>
            <a:p>
              <a:pPr>
                <a:defRPr/>
              </a:pPr>
              <a:endParaRPr lang="en-US"/>
            </a:p>
          </p:txBody>
        </p:sp>
      </p:grpSp>
      <p:sp>
        <p:nvSpPr>
          <p:cNvPr id="43019" name="Rectangle 11"/>
          <p:cNvSpPr>
            <a:spLocks noGrp="1" noChangeArrowheads="1"/>
          </p:cNvSpPr>
          <p:nvPr>
            <p:ph type="ctrTitle" sz="quarter"/>
          </p:nvPr>
        </p:nvSpPr>
        <p:spPr>
          <a:xfrm>
            <a:off x="685800" y="1736725"/>
            <a:ext cx="7772400" cy="1920875"/>
          </a:xfrm>
        </p:spPr>
        <p:txBody>
          <a:bodyPr/>
          <a:lstStyle>
            <a:lvl1pPr>
              <a:defRPr sz="6000"/>
            </a:lvl1pPr>
          </a:lstStyle>
          <a:p>
            <a:r>
              <a:rPr lang="en-US"/>
              <a:t>Click to edit Master title style</a:t>
            </a:r>
          </a:p>
        </p:txBody>
      </p:sp>
      <p:sp>
        <p:nvSpPr>
          <p:cNvPr id="43020" name="Rectangle 12"/>
          <p:cNvSpPr>
            <a:spLocks noGrp="1" noChangeArrowheads="1"/>
          </p:cNvSpPr>
          <p:nvPr>
            <p:ph type="subTitle" sz="quarter" idx="1"/>
          </p:nvPr>
        </p:nvSpPr>
        <p:spPr>
          <a:xfrm>
            <a:off x="1371600" y="3886200"/>
            <a:ext cx="6400800" cy="1752600"/>
          </a:xfrm>
        </p:spPr>
        <p:txBody>
          <a:bodyPr/>
          <a:lstStyle>
            <a:lvl1pPr marL="0" indent="0" algn="ctr">
              <a:buFont typeface="Wingdings" pitchFamily="2" charset="2"/>
              <a:buNone/>
              <a:defRPr/>
            </a:lvl1pPr>
          </a:lstStyle>
          <a:p>
            <a:r>
              <a:rPr lang="en-US"/>
              <a:t>Click to edit Master subtitle style</a:t>
            </a:r>
          </a:p>
        </p:txBody>
      </p:sp>
      <p:sp>
        <p:nvSpPr>
          <p:cNvPr id="13" name="Rectangle 13"/>
          <p:cNvSpPr>
            <a:spLocks noGrp="1" noChangeArrowheads="1"/>
          </p:cNvSpPr>
          <p:nvPr>
            <p:ph type="dt" sz="quarter" idx="10"/>
          </p:nvPr>
        </p:nvSpPr>
        <p:spPr>
          <a:xfrm>
            <a:off x="457200" y="6248400"/>
            <a:ext cx="2133600" cy="476250"/>
          </a:xfrm>
        </p:spPr>
        <p:txBody>
          <a:bodyPr/>
          <a:lstStyle>
            <a:lvl1pPr>
              <a:defRPr smtClean="0"/>
            </a:lvl1pPr>
          </a:lstStyle>
          <a:p>
            <a:pPr>
              <a:defRPr/>
            </a:pPr>
            <a:endParaRPr lang="en-US"/>
          </a:p>
        </p:txBody>
      </p:sp>
      <p:sp>
        <p:nvSpPr>
          <p:cNvPr id="14" name="Rectangle 14"/>
          <p:cNvSpPr>
            <a:spLocks noGrp="1" noChangeArrowheads="1"/>
          </p:cNvSpPr>
          <p:nvPr>
            <p:ph type="ftr" sz="quarter" idx="11"/>
          </p:nvPr>
        </p:nvSpPr>
        <p:spPr>
          <a:xfrm>
            <a:off x="3124200" y="6251575"/>
            <a:ext cx="2895600" cy="476250"/>
          </a:xfrm>
        </p:spPr>
        <p:txBody>
          <a:bodyPr/>
          <a:lstStyle>
            <a:lvl1pPr>
              <a:defRPr smtClean="0"/>
            </a:lvl1pPr>
          </a:lstStyle>
          <a:p>
            <a:pPr>
              <a:defRPr/>
            </a:pPr>
            <a:endParaRPr lang="en-US"/>
          </a:p>
        </p:txBody>
      </p:sp>
      <p:sp>
        <p:nvSpPr>
          <p:cNvPr id="15" name="Rectangle 15"/>
          <p:cNvSpPr>
            <a:spLocks noGrp="1" noChangeArrowheads="1"/>
          </p:cNvSpPr>
          <p:nvPr>
            <p:ph type="sldNum" sz="quarter" idx="12"/>
          </p:nvPr>
        </p:nvSpPr>
        <p:spPr>
          <a:xfrm>
            <a:off x="6553200" y="6254750"/>
            <a:ext cx="2133600" cy="476250"/>
          </a:xfrm>
        </p:spPr>
        <p:txBody>
          <a:bodyPr/>
          <a:lstStyle>
            <a:lvl1pPr>
              <a:defRPr smtClean="0"/>
            </a:lvl1pPr>
          </a:lstStyle>
          <a:p>
            <a:pPr>
              <a:defRPr/>
            </a:pPr>
            <a:fld id="{499B23E2-19AF-4BA3-AE49-1355E6E44C20}" type="slidenum">
              <a:rPr lang="en-US"/>
              <a:pPr>
                <a:defRPr/>
              </a:pPr>
              <a:t>‹#›</a:t>
            </a:fld>
            <a:endParaRPr lang="en-US"/>
          </a:p>
        </p:txBody>
      </p:sp>
    </p:spTree>
    <p:extLst>
      <p:ext uri="{BB962C8B-B14F-4D97-AF65-F5344CB8AC3E}">
        <p14:creationId xmlns:p14="http://schemas.microsoft.com/office/powerpoint/2010/main" val="2931587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2"/>
          <p:cNvSpPr>
            <a:spLocks noGrp="1" noChangeArrowheads="1"/>
          </p:cNvSpPr>
          <p:nvPr>
            <p:ph type="dt" sz="half" idx="10"/>
          </p:nvPr>
        </p:nvSpPr>
        <p:spPr>
          <a:ln/>
        </p:spPr>
        <p:txBody>
          <a:bodyPr/>
          <a:lstStyle>
            <a:lvl1pPr>
              <a:defRPr/>
            </a:lvl1pPr>
          </a:lstStyle>
          <a:p>
            <a:pPr>
              <a:defRPr/>
            </a:pPr>
            <a:endParaRPr lang="en-US"/>
          </a:p>
        </p:txBody>
      </p:sp>
      <p:sp>
        <p:nvSpPr>
          <p:cNvPr id="5" name="Rectangle 3"/>
          <p:cNvSpPr>
            <a:spLocks noGrp="1" noChangeArrowheads="1"/>
          </p:cNvSpPr>
          <p:nvPr>
            <p:ph type="sldNum" sz="quarter" idx="11"/>
          </p:nvPr>
        </p:nvSpPr>
        <p:spPr>
          <a:ln/>
        </p:spPr>
        <p:txBody>
          <a:bodyPr/>
          <a:lstStyle>
            <a:lvl1pPr>
              <a:defRPr/>
            </a:lvl1pPr>
          </a:lstStyle>
          <a:p>
            <a:pPr>
              <a:defRPr/>
            </a:pPr>
            <a:fld id="{DB2A95AD-66AE-40B7-8AAD-4588E4D19EA3}" type="slidenum">
              <a:rPr lang="en-US"/>
              <a:pPr>
                <a:defRPr/>
              </a:pPr>
              <a:t>‹#›</a:t>
            </a:fld>
            <a:endParaRPr lang="en-US"/>
          </a:p>
        </p:txBody>
      </p:sp>
      <p:sp>
        <p:nvSpPr>
          <p:cNvPr id="6"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128094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2"/>
          <p:cNvSpPr>
            <a:spLocks noGrp="1" noChangeArrowheads="1"/>
          </p:cNvSpPr>
          <p:nvPr>
            <p:ph type="dt" sz="half" idx="10"/>
          </p:nvPr>
        </p:nvSpPr>
        <p:spPr>
          <a:ln/>
        </p:spPr>
        <p:txBody>
          <a:bodyPr/>
          <a:lstStyle>
            <a:lvl1pPr>
              <a:defRPr/>
            </a:lvl1pPr>
          </a:lstStyle>
          <a:p>
            <a:pPr>
              <a:defRPr/>
            </a:pPr>
            <a:endParaRPr lang="en-US"/>
          </a:p>
        </p:txBody>
      </p:sp>
      <p:sp>
        <p:nvSpPr>
          <p:cNvPr id="5" name="Rectangle 3"/>
          <p:cNvSpPr>
            <a:spLocks noGrp="1" noChangeArrowheads="1"/>
          </p:cNvSpPr>
          <p:nvPr>
            <p:ph type="sldNum" sz="quarter" idx="11"/>
          </p:nvPr>
        </p:nvSpPr>
        <p:spPr>
          <a:ln/>
        </p:spPr>
        <p:txBody>
          <a:bodyPr/>
          <a:lstStyle>
            <a:lvl1pPr>
              <a:defRPr/>
            </a:lvl1pPr>
          </a:lstStyle>
          <a:p>
            <a:pPr>
              <a:defRPr/>
            </a:pPr>
            <a:fld id="{4ED7929F-0073-4FFB-A132-C352F65E5D05}" type="slidenum">
              <a:rPr lang="en-US"/>
              <a:pPr>
                <a:defRPr/>
              </a:pPr>
              <a:t>‹#›</a:t>
            </a:fld>
            <a:endParaRPr lang="en-US"/>
          </a:p>
        </p:txBody>
      </p:sp>
      <p:sp>
        <p:nvSpPr>
          <p:cNvPr id="6"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3629801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600200"/>
            <a:ext cx="8229600" cy="4525963"/>
          </a:xfrm>
        </p:spPr>
        <p:txBody>
          <a:bodyPr/>
          <a:lstStyle/>
          <a:p>
            <a:pPr lvl="0"/>
            <a:endParaRPr lang="en-US" noProof="0" smtClean="0"/>
          </a:p>
        </p:txBody>
      </p:sp>
      <p:sp>
        <p:nvSpPr>
          <p:cNvPr id="4" name="Rectangle 2"/>
          <p:cNvSpPr>
            <a:spLocks noGrp="1" noChangeArrowheads="1"/>
          </p:cNvSpPr>
          <p:nvPr>
            <p:ph type="dt" sz="half" idx="10"/>
          </p:nvPr>
        </p:nvSpPr>
        <p:spPr>
          <a:ln/>
        </p:spPr>
        <p:txBody>
          <a:bodyPr/>
          <a:lstStyle>
            <a:lvl1pPr>
              <a:defRPr/>
            </a:lvl1pPr>
          </a:lstStyle>
          <a:p>
            <a:pPr>
              <a:defRPr/>
            </a:pPr>
            <a:endParaRPr lang="en-US"/>
          </a:p>
        </p:txBody>
      </p:sp>
      <p:sp>
        <p:nvSpPr>
          <p:cNvPr id="5" name="Rectangle 3"/>
          <p:cNvSpPr>
            <a:spLocks noGrp="1" noChangeArrowheads="1"/>
          </p:cNvSpPr>
          <p:nvPr>
            <p:ph type="sldNum" sz="quarter" idx="11"/>
          </p:nvPr>
        </p:nvSpPr>
        <p:spPr>
          <a:ln/>
        </p:spPr>
        <p:txBody>
          <a:bodyPr/>
          <a:lstStyle>
            <a:lvl1pPr>
              <a:defRPr/>
            </a:lvl1pPr>
          </a:lstStyle>
          <a:p>
            <a:pPr>
              <a:defRPr/>
            </a:pPr>
            <a:fld id="{3EED89B6-7A38-489C-B8EA-14EF7E98137F}" type="slidenum">
              <a:rPr lang="en-US"/>
              <a:pPr>
                <a:defRPr/>
              </a:pPr>
              <a:t>‹#›</a:t>
            </a:fld>
            <a:endParaRPr lang="en-US"/>
          </a:p>
        </p:txBody>
      </p:sp>
      <p:sp>
        <p:nvSpPr>
          <p:cNvPr id="6"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850227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2"/>
          <p:cNvSpPr>
            <a:spLocks noGrp="1" noChangeArrowheads="1"/>
          </p:cNvSpPr>
          <p:nvPr>
            <p:ph type="dt" sz="half" idx="10"/>
          </p:nvPr>
        </p:nvSpPr>
        <p:spPr>
          <a:ln/>
        </p:spPr>
        <p:txBody>
          <a:bodyPr/>
          <a:lstStyle>
            <a:lvl1pPr>
              <a:defRPr/>
            </a:lvl1pPr>
          </a:lstStyle>
          <a:p>
            <a:pPr>
              <a:defRPr/>
            </a:pPr>
            <a:endParaRPr lang="en-US"/>
          </a:p>
        </p:txBody>
      </p:sp>
      <p:sp>
        <p:nvSpPr>
          <p:cNvPr id="5" name="Rectangle 3"/>
          <p:cNvSpPr>
            <a:spLocks noGrp="1" noChangeArrowheads="1"/>
          </p:cNvSpPr>
          <p:nvPr>
            <p:ph type="sldNum" sz="quarter" idx="11"/>
          </p:nvPr>
        </p:nvSpPr>
        <p:spPr>
          <a:ln/>
        </p:spPr>
        <p:txBody>
          <a:bodyPr/>
          <a:lstStyle>
            <a:lvl1pPr>
              <a:defRPr/>
            </a:lvl1pPr>
          </a:lstStyle>
          <a:p>
            <a:pPr>
              <a:defRPr/>
            </a:pPr>
            <a:fld id="{0AAA8B2E-1CD8-48B6-9505-7DE00D9F3FB8}" type="slidenum">
              <a:rPr lang="en-US"/>
              <a:pPr>
                <a:defRPr/>
              </a:pPr>
              <a:t>‹#›</a:t>
            </a:fld>
            <a:endParaRPr lang="en-US"/>
          </a:p>
        </p:txBody>
      </p:sp>
      <p:sp>
        <p:nvSpPr>
          <p:cNvPr id="6"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754137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2"/>
          <p:cNvSpPr>
            <a:spLocks noGrp="1" noChangeArrowheads="1"/>
          </p:cNvSpPr>
          <p:nvPr>
            <p:ph type="dt" sz="half" idx="10"/>
          </p:nvPr>
        </p:nvSpPr>
        <p:spPr>
          <a:ln/>
        </p:spPr>
        <p:txBody>
          <a:bodyPr/>
          <a:lstStyle>
            <a:lvl1pPr>
              <a:defRPr/>
            </a:lvl1pPr>
          </a:lstStyle>
          <a:p>
            <a:pPr>
              <a:defRPr/>
            </a:pPr>
            <a:endParaRPr lang="en-US"/>
          </a:p>
        </p:txBody>
      </p:sp>
      <p:sp>
        <p:nvSpPr>
          <p:cNvPr id="5" name="Rectangle 3"/>
          <p:cNvSpPr>
            <a:spLocks noGrp="1" noChangeArrowheads="1"/>
          </p:cNvSpPr>
          <p:nvPr>
            <p:ph type="sldNum" sz="quarter" idx="11"/>
          </p:nvPr>
        </p:nvSpPr>
        <p:spPr>
          <a:ln/>
        </p:spPr>
        <p:txBody>
          <a:bodyPr/>
          <a:lstStyle>
            <a:lvl1pPr>
              <a:defRPr/>
            </a:lvl1pPr>
          </a:lstStyle>
          <a:p>
            <a:pPr>
              <a:defRPr/>
            </a:pPr>
            <a:fld id="{CB5A0976-6862-4487-B778-88CD15011662}" type="slidenum">
              <a:rPr lang="en-US"/>
              <a:pPr>
                <a:defRPr/>
              </a:pPr>
              <a:t>‹#›</a:t>
            </a:fld>
            <a:endParaRPr lang="en-US"/>
          </a:p>
        </p:txBody>
      </p:sp>
      <p:sp>
        <p:nvSpPr>
          <p:cNvPr id="6"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782898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2"/>
          <p:cNvSpPr>
            <a:spLocks noGrp="1" noChangeArrowheads="1"/>
          </p:cNvSpPr>
          <p:nvPr>
            <p:ph type="dt" sz="half" idx="10"/>
          </p:nvPr>
        </p:nvSpPr>
        <p:spPr>
          <a:ln/>
        </p:spPr>
        <p:txBody>
          <a:bodyPr/>
          <a:lstStyle>
            <a:lvl1pPr>
              <a:defRPr/>
            </a:lvl1pPr>
          </a:lstStyle>
          <a:p>
            <a:pPr>
              <a:defRPr/>
            </a:pPr>
            <a:endParaRPr lang="en-US"/>
          </a:p>
        </p:txBody>
      </p:sp>
      <p:sp>
        <p:nvSpPr>
          <p:cNvPr id="6" name="Rectangle 3"/>
          <p:cNvSpPr>
            <a:spLocks noGrp="1" noChangeArrowheads="1"/>
          </p:cNvSpPr>
          <p:nvPr>
            <p:ph type="sldNum" sz="quarter" idx="11"/>
          </p:nvPr>
        </p:nvSpPr>
        <p:spPr>
          <a:ln/>
        </p:spPr>
        <p:txBody>
          <a:bodyPr/>
          <a:lstStyle>
            <a:lvl1pPr>
              <a:defRPr/>
            </a:lvl1pPr>
          </a:lstStyle>
          <a:p>
            <a:pPr>
              <a:defRPr/>
            </a:pPr>
            <a:fld id="{A62C1DBC-EC6B-47CA-8901-75F88B79804F}" type="slidenum">
              <a:rPr lang="en-US"/>
              <a:pPr>
                <a:defRPr/>
              </a:pPr>
              <a:t>‹#›</a:t>
            </a:fld>
            <a:endParaRPr lang="en-US"/>
          </a:p>
        </p:txBody>
      </p:sp>
      <p:sp>
        <p:nvSpPr>
          <p:cNvPr id="7"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646652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2"/>
          <p:cNvSpPr>
            <a:spLocks noGrp="1" noChangeArrowheads="1"/>
          </p:cNvSpPr>
          <p:nvPr>
            <p:ph type="dt" sz="half" idx="10"/>
          </p:nvPr>
        </p:nvSpPr>
        <p:spPr>
          <a:ln/>
        </p:spPr>
        <p:txBody>
          <a:bodyPr/>
          <a:lstStyle>
            <a:lvl1pPr>
              <a:defRPr/>
            </a:lvl1pPr>
          </a:lstStyle>
          <a:p>
            <a:pPr>
              <a:defRPr/>
            </a:pPr>
            <a:endParaRPr lang="en-US"/>
          </a:p>
        </p:txBody>
      </p:sp>
      <p:sp>
        <p:nvSpPr>
          <p:cNvPr id="8" name="Rectangle 3"/>
          <p:cNvSpPr>
            <a:spLocks noGrp="1" noChangeArrowheads="1"/>
          </p:cNvSpPr>
          <p:nvPr>
            <p:ph type="sldNum" sz="quarter" idx="11"/>
          </p:nvPr>
        </p:nvSpPr>
        <p:spPr>
          <a:ln/>
        </p:spPr>
        <p:txBody>
          <a:bodyPr/>
          <a:lstStyle>
            <a:lvl1pPr>
              <a:defRPr/>
            </a:lvl1pPr>
          </a:lstStyle>
          <a:p>
            <a:pPr>
              <a:defRPr/>
            </a:pPr>
            <a:fld id="{B6C2CBAB-F959-4215-B2BE-CAADAC056AE2}" type="slidenum">
              <a:rPr lang="en-US"/>
              <a:pPr>
                <a:defRPr/>
              </a:pPr>
              <a:t>‹#›</a:t>
            </a:fld>
            <a:endParaRPr lang="en-US"/>
          </a:p>
        </p:txBody>
      </p:sp>
      <p:sp>
        <p:nvSpPr>
          <p:cNvPr id="9"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39097163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2"/>
          <p:cNvSpPr>
            <a:spLocks noGrp="1" noChangeArrowheads="1"/>
          </p:cNvSpPr>
          <p:nvPr>
            <p:ph type="dt" sz="half" idx="10"/>
          </p:nvPr>
        </p:nvSpPr>
        <p:spPr>
          <a:ln/>
        </p:spPr>
        <p:txBody>
          <a:bodyPr/>
          <a:lstStyle>
            <a:lvl1pPr>
              <a:defRPr/>
            </a:lvl1pPr>
          </a:lstStyle>
          <a:p>
            <a:pPr>
              <a:defRPr/>
            </a:pPr>
            <a:endParaRPr lang="en-US"/>
          </a:p>
        </p:txBody>
      </p:sp>
      <p:sp>
        <p:nvSpPr>
          <p:cNvPr id="4" name="Rectangle 3"/>
          <p:cNvSpPr>
            <a:spLocks noGrp="1" noChangeArrowheads="1"/>
          </p:cNvSpPr>
          <p:nvPr>
            <p:ph type="sldNum" sz="quarter" idx="11"/>
          </p:nvPr>
        </p:nvSpPr>
        <p:spPr>
          <a:ln/>
        </p:spPr>
        <p:txBody>
          <a:bodyPr/>
          <a:lstStyle>
            <a:lvl1pPr>
              <a:defRPr/>
            </a:lvl1pPr>
          </a:lstStyle>
          <a:p>
            <a:pPr>
              <a:defRPr/>
            </a:pPr>
            <a:fld id="{29D40EAD-F55A-4DEE-99A8-5A90A8C0236A}" type="slidenum">
              <a:rPr lang="en-US"/>
              <a:pPr>
                <a:defRPr/>
              </a:pPr>
              <a:t>‹#›</a:t>
            </a:fld>
            <a:endParaRPr lang="en-US"/>
          </a:p>
        </p:txBody>
      </p:sp>
      <p:sp>
        <p:nvSpPr>
          <p:cNvPr id="5"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6014625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noChangeArrowheads="1"/>
          </p:cNvSpPr>
          <p:nvPr>
            <p:ph type="dt" sz="half" idx="10"/>
          </p:nvPr>
        </p:nvSpPr>
        <p:spPr>
          <a:ln/>
        </p:spPr>
        <p:txBody>
          <a:bodyPr/>
          <a:lstStyle>
            <a:lvl1pPr>
              <a:defRPr/>
            </a:lvl1pPr>
          </a:lstStyle>
          <a:p>
            <a:pPr>
              <a:defRPr/>
            </a:pPr>
            <a:endParaRPr lang="en-US"/>
          </a:p>
        </p:txBody>
      </p:sp>
      <p:sp>
        <p:nvSpPr>
          <p:cNvPr id="3" name="Rectangle 3"/>
          <p:cNvSpPr>
            <a:spLocks noGrp="1" noChangeArrowheads="1"/>
          </p:cNvSpPr>
          <p:nvPr>
            <p:ph type="sldNum" sz="quarter" idx="11"/>
          </p:nvPr>
        </p:nvSpPr>
        <p:spPr>
          <a:ln/>
        </p:spPr>
        <p:txBody>
          <a:bodyPr/>
          <a:lstStyle>
            <a:lvl1pPr>
              <a:defRPr/>
            </a:lvl1pPr>
          </a:lstStyle>
          <a:p>
            <a:pPr>
              <a:defRPr/>
            </a:pPr>
            <a:fld id="{837F432E-47E8-4645-B6C2-B1572EABFBAF}" type="slidenum">
              <a:rPr lang="en-US"/>
              <a:pPr>
                <a:defRPr/>
              </a:pPr>
              <a:t>‹#›</a:t>
            </a:fld>
            <a:endParaRPr lang="en-US"/>
          </a:p>
        </p:txBody>
      </p:sp>
      <p:sp>
        <p:nvSpPr>
          <p:cNvPr id="4"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353898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dt" sz="half" idx="10"/>
          </p:nvPr>
        </p:nvSpPr>
        <p:spPr>
          <a:ln/>
        </p:spPr>
        <p:txBody>
          <a:bodyPr/>
          <a:lstStyle>
            <a:lvl1pPr>
              <a:defRPr/>
            </a:lvl1pPr>
          </a:lstStyle>
          <a:p>
            <a:pPr>
              <a:defRPr/>
            </a:pPr>
            <a:endParaRPr lang="en-US"/>
          </a:p>
        </p:txBody>
      </p:sp>
      <p:sp>
        <p:nvSpPr>
          <p:cNvPr id="6" name="Rectangle 3"/>
          <p:cNvSpPr>
            <a:spLocks noGrp="1" noChangeArrowheads="1"/>
          </p:cNvSpPr>
          <p:nvPr>
            <p:ph type="sldNum" sz="quarter" idx="11"/>
          </p:nvPr>
        </p:nvSpPr>
        <p:spPr>
          <a:ln/>
        </p:spPr>
        <p:txBody>
          <a:bodyPr/>
          <a:lstStyle>
            <a:lvl1pPr>
              <a:defRPr/>
            </a:lvl1pPr>
          </a:lstStyle>
          <a:p>
            <a:pPr>
              <a:defRPr/>
            </a:pPr>
            <a:fld id="{4A1D12AF-AD2F-4B7A-84DE-F7F0315905E7}" type="slidenum">
              <a:rPr lang="en-US"/>
              <a:pPr>
                <a:defRPr/>
              </a:pPr>
              <a:t>‹#›</a:t>
            </a:fld>
            <a:endParaRPr lang="en-US"/>
          </a:p>
        </p:txBody>
      </p:sp>
      <p:sp>
        <p:nvSpPr>
          <p:cNvPr id="7"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890429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dt" sz="half" idx="10"/>
          </p:nvPr>
        </p:nvSpPr>
        <p:spPr>
          <a:ln/>
        </p:spPr>
        <p:txBody>
          <a:bodyPr/>
          <a:lstStyle>
            <a:lvl1pPr>
              <a:defRPr/>
            </a:lvl1pPr>
          </a:lstStyle>
          <a:p>
            <a:pPr>
              <a:defRPr/>
            </a:pPr>
            <a:endParaRPr lang="en-US"/>
          </a:p>
        </p:txBody>
      </p:sp>
      <p:sp>
        <p:nvSpPr>
          <p:cNvPr id="6" name="Rectangle 3"/>
          <p:cNvSpPr>
            <a:spLocks noGrp="1" noChangeArrowheads="1"/>
          </p:cNvSpPr>
          <p:nvPr>
            <p:ph type="sldNum" sz="quarter" idx="11"/>
          </p:nvPr>
        </p:nvSpPr>
        <p:spPr>
          <a:ln/>
        </p:spPr>
        <p:txBody>
          <a:bodyPr/>
          <a:lstStyle>
            <a:lvl1pPr>
              <a:defRPr/>
            </a:lvl1pPr>
          </a:lstStyle>
          <a:p>
            <a:pPr>
              <a:defRPr/>
            </a:pPr>
            <a:fld id="{AC2B9177-35EB-476F-89A2-170E95E795C7}" type="slidenum">
              <a:rPr lang="en-US"/>
              <a:pPr>
                <a:defRPr/>
              </a:pPr>
              <a:t>‹#›</a:t>
            </a:fld>
            <a:endParaRPr lang="en-US"/>
          </a:p>
        </p:txBody>
      </p:sp>
      <p:sp>
        <p:nvSpPr>
          <p:cNvPr id="7" name="Rectangle 14"/>
          <p:cNvSpPr>
            <a:spLocks noGrp="1" noChangeArrowheads="1"/>
          </p:cNvSpPr>
          <p:nvPr>
            <p:ph type="ftr" sz="quarter" idx="12"/>
          </p:nvPr>
        </p:nvSpPr>
        <p:spPr>
          <a:ln/>
        </p:spPr>
        <p:txBody>
          <a:bodyPr/>
          <a:lstStyle>
            <a:lvl1pPr>
              <a:defRPr/>
            </a:lvl1pPr>
          </a:lstStyle>
          <a:p>
            <a:pPr>
              <a:defRPr/>
            </a:pPr>
            <a:endParaRPr lang="en-US"/>
          </a:p>
        </p:txBody>
      </p:sp>
    </p:spTree>
    <p:extLst>
      <p:ext uri="{BB962C8B-B14F-4D97-AF65-F5344CB8AC3E}">
        <p14:creationId xmlns:p14="http://schemas.microsoft.com/office/powerpoint/2010/main" val="2139491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986" name="Rectangle 2"/>
          <p:cNvSpPr>
            <a:spLocks noGrp="1" noChangeArrowheads="1"/>
          </p:cNvSpPr>
          <p:nvPr>
            <p:ph type="dt" sz="half" idx="2"/>
          </p:nvPr>
        </p:nvSpPr>
        <p:spPr bwMode="auto">
          <a:xfrm>
            <a:off x="457200" y="6251575"/>
            <a:ext cx="2133600" cy="476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smtClean="0">
                <a:latin typeface="Arial" charset="0"/>
              </a:defRPr>
            </a:lvl1pPr>
          </a:lstStyle>
          <a:p>
            <a:pPr>
              <a:defRPr/>
            </a:pPr>
            <a:endParaRPr lang="en-US"/>
          </a:p>
        </p:txBody>
      </p:sp>
      <p:sp>
        <p:nvSpPr>
          <p:cNvPr id="41987" name="Rectangle 3"/>
          <p:cNvSpPr>
            <a:spLocks noGrp="1" noChangeArrowheads="1"/>
          </p:cNvSpPr>
          <p:nvPr>
            <p:ph type="sldNum" sz="quarter" idx="4"/>
          </p:nvPr>
        </p:nvSpPr>
        <p:spPr bwMode="auto">
          <a:xfrm>
            <a:off x="6553200" y="6248400"/>
            <a:ext cx="2133600" cy="476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smtClean="0">
                <a:latin typeface="Arial" charset="0"/>
              </a:defRPr>
            </a:lvl1pPr>
          </a:lstStyle>
          <a:p>
            <a:pPr>
              <a:defRPr/>
            </a:pPr>
            <a:fld id="{AE30E29C-EF53-4A56-8490-2B73B0105045}" type="slidenum">
              <a:rPr lang="en-US"/>
              <a:pPr>
                <a:defRPr/>
              </a:pPr>
              <a:t>‹#›</a:t>
            </a:fld>
            <a:endParaRPr lang="en-US"/>
          </a:p>
        </p:txBody>
      </p:sp>
      <p:grpSp>
        <p:nvGrpSpPr>
          <p:cNvPr id="1028" name="Group 4"/>
          <p:cNvGrpSpPr>
            <a:grpSpLocks/>
          </p:cNvGrpSpPr>
          <p:nvPr/>
        </p:nvGrpSpPr>
        <p:grpSpPr bwMode="auto">
          <a:xfrm>
            <a:off x="0" y="0"/>
            <a:ext cx="9140825" cy="6850063"/>
            <a:chOff x="0" y="0"/>
            <a:chExt cx="5758" cy="4315"/>
          </a:xfrm>
        </p:grpSpPr>
        <p:grpSp>
          <p:nvGrpSpPr>
            <p:cNvPr id="1032" name="Group 5"/>
            <p:cNvGrpSpPr>
              <a:grpSpLocks/>
            </p:cNvGrpSpPr>
            <p:nvPr userDrawn="1"/>
          </p:nvGrpSpPr>
          <p:grpSpPr bwMode="auto">
            <a:xfrm>
              <a:off x="1728" y="2230"/>
              <a:ext cx="4027" cy="2085"/>
              <a:chOff x="1728" y="2230"/>
              <a:chExt cx="4027" cy="2085"/>
            </a:xfrm>
          </p:grpSpPr>
          <p:sp>
            <p:nvSpPr>
              <p:cNvPr id="41990" name="Freeform 6"/>
              <p:cNvSpPr>
                <a:spLocks/>
              </p:cNvSpPr>
              <p:nvPr/>
            </p:nvSpPr>
            <p:spPr bwMode="hidden">
              <a:xfrm>
                <a:off x="1728" y="2644"/>
                <a:ext cx="2882" cy="1671"/>
              </a:xfrm>
              <a:custGeom>
                <a:avLst/>
                <a:gdLst/>
                <a:ahLst/>
                <a:cxnLst>
                  <a:cxn ang="0">
                    <a:pos x="2740" y="528"/>
                  </a:cxn>
                  <a:cxn ang="0">
                    <a:pos x="2632" y="484"/>
                  </a:cxn>
                  <a:cxn ang="0">
                    <a:pos x="2480" y="424"/>
                  </a:cxn>
                  <a:cxn ang="0">
                    <a:pos x="2203" y="343"/>
                  </a:cxn>
                  <a:cxn ang="0">
                    <a:pos x="1970" y="277"/>
                  </a:cxn>
                  <a:cxn ang="0">
                    <a:pos x="1807" y="212"/>
                  </a:cxn>
                  <a:cxn ang="0">
                    <a:pos x="1693" y="152"/>
                  </a:cxn>
                  <a:cxn ang="0">
                    <a:pos x="1628" y="103"/>
                  </a:cxn>
                  <a:cxn ang="0">
                    <a:pos x="1590" y="60"/>
                  </a:cxn>
                  <a:cxn ang="0">
                    <a:pos x="1579" y="27"/>
                  </a:cxn>
                  <a:cxn ang="0">
                    <a:pos x="1585" y="0"/>
                  </a:cxn>
                  <a:cxn ang="0">
                    <a:pos x="1557" y="49"/>
                  </a:cxn>
                  <a:cxn ang="0">
                    <a:pos x="1568" y="98"/>
                  </a:cxn>
                  <a:cxn ang="0">
                    <a:pos x="1617" y="141"/>
                  </a:cxn>
                  <a:cxn ang="0">
                    <a:pos x="1688" y="185"/>
                  </a:cxn>
                  <a:cxn ang="0">
                    <a:pos x="1791" y="228"/>
                  </a:cxn>
                  <a:cxn ang="0">
                    <a:pos x="2040" y="310"/>
                  </a:cxn>
                  <a:cxn ang="0">
                    <a:pos x="2285" y="381"/>
                  </a:cxn>
                  <a:cxn ang="0">
                    <a:pos x="2464" y="435"/>
                  </a:cxn>
                  <a:cxn ang="0">
                    <a:pos x="2605" y="484"/>
                  </a:cxn>
                  <a:cxn ang="0">
                    <a:pos x="2708" y="528"/>
                  </a:cxn>
                  <a:cxn ang="0">
                    <a:pos x="2768" y="560"/>
                  </a:cxn>
                  <a:cxn ang="0">
                    <a:pos x="2795" y="593"/>
                  </a:cxn>
                  <a:cxn ang="0">
                    <a:pos x="2795" y="642"/>
                  </a:cxn>
                  <a:cxn ang="0">
                    <a:pos x="2762" y="691"/>
                  </a:cxn>
                  <a:cxn ang="0">
                    <a:pos x="2692" y="735"/>
                  </a:cxn>
                  <a:cxn ang="0">
                    <a:pos x="2589" y="778"/>
                  </a:cxn>
                  <a:cxn ang="0">
                    <a:pos x="2458" y="822"/>
                  </a:cxn>
                  <a:cxn ang="0">
                    <a:pos x="2301" y="865"/>
                  </a:cxn>
                  <a:cxn ang="0">
                    <a:pos x="2030" y="930"/>
                  </a:cxn>
                  <a:cxn ang="0">
                    <a:pos x="1606" y="1034"/>
                  </a:cxn>
                  <a:cxn ang="0">
                    <a:pos x="1145" y="1164"/>
                  </a:cxn>
                  <a:cxn ang="0">
                    <a:pos x="673" y="1328"/>
                  </a:cxn>
                  <a:cxn ang="0">
                    <a:pos x="217" y="1545"/>
                  </a:cxn>
                  <a:cxn ang="0">
                    <a:pos x="353" y="1671"/>
                  </a:cxn>
                  <a:cxn ang="0">
                    <a:pos x="754" y="1469"/>
                  </a:cxn>
                  <a:cxn ang="0">
                    <a:pos x="1145" y="1311"/>
                  </a:cxn>
                  <a:cxn ang="0">
                    <a:pos x="1519" y="1186"/>
                  </a:cxn>
                  <a:cxn ang="0">
                    <a:pos x="1861" y="1083"/>
                  </a:cxn>
                  <a:cxn ang="0">
                    <a:pos x="2165" y="1007"/>
                  </a:cxn>
                  <a:cxn ang="0">
                    <a:pos x="2426" y="947"/>
                  </a:cxn>
                  <a:cxn ang="0">
                    <a:pos x="2626" y="892"/>
                  </a:cxn>
                  <a:cxn ang="0">
                    <a:pos x="2762" y="838"/>
                  </a:cxn>
                  <a:cxn ang="0">
                    <a:pos x="2827" y="794"/>
                  </a:cxn>
                  <a:cxn ang="0">
                    <a:pos x="2865" y="745"/>
                  </a:cxn>
                  <a:cxn ang="0">
                    <a:pos x="2882" y="702"/>
                  </a:cxn>
                  <a:cxn ang="0">
                    <a:pos x="2854" y="620"/>
                  </a:cxn>
                  <a:cxn ang="0">
                    <a:pos x="2800" y="560"/>
                  </a:cxn>
                  <a:cxn ang="0">
                    <a:pos x="2773" y="544"/>
                  </a:cxn>
                </a:cxnLst>
                <a:rect l="0" t="0" r="r" b="b"/>
                <a:pathLst>
                  <a:path w="2882" h="1671">
                    <a:moveTo>
                      <a:pt x="2773" y="544"/>
                    </a:moveTo>
                    <a:lnTo>
                      <a:pt x="2740" y="528"/>
                    </a:lnTo>
                    <a:lnTo>
                      <a:pt x="2692" y="506"/>
                    </a:lnTo>
                    <a:lnTo>
                      <a:pt x="2632" y="484"/>
                    </a:lnTo>
                    <a:lnTo>
                      <a:pt x="2561" y="457"/>
                    </a:lnTo>
                    <a:lnTo>
                      <a:pt x="2480" y="424"/>
                    </a:lnTo>
                    <a:lnTo>
                      <a:pt x="2388" y="397"/>
                    </a:lnTo>
                    <a:lnTo>
                      <a:pt x="2203" y="343"/>
                    </a:lnTo>
                    <a:lnTo>
                      <a:pt x="2078" y="310"/>
                    </a:lnTo>
                    <a:lnTo>
                      <a:pt x="1970" y="277"/>
                    </a:lnTo>
                    <a:lnTo>
                      <a:pt x="1878" y="245"/>
                    </a:lnTo>
                    <a:lnTo>
                      <a:pt x="1807" y="212"/>
                    </a:lnTo>
                    <a:lnTo>
                      <a:pt x="1742" y="179"/>
                    </a:lnTo>
                    <a:lnTo>
                      <a:pt x="1693" y="152"/>
                    </a:lnTo>
                    <a:lnTo>
                      <a:pt x="1655" y="125"/>
                    </a:lnTo>
                    <a:lnTo>
                      <a:pt x="1628" y="103"/>
                    </a:lnTo>
                    <a:lnTo>
                      <a:pt x="1606" y="81"/>
                    </a:lnTo>
                    <a:lnTo>
                      <a:pt x="1590" y="60"/>
                    </a:lnTo>
                    <a:lnTo>
                      <a:pt x="1585" y="43"/>
                    </a:lnTo>
                    <a:lnTo>
                      <a:pt x="1579" y="27"/>
                    </a:lnTo>
                    <a:lnTo>
                      <a:pt x="1585" y="5"/>
                    </a:lnTo>
                    <a:lnTo>
                      <a:pt x="1585" y="0"/>
                    </a:lnTo>
                    <a:lnTo>
                      <a:pt x="1568" y="27"/>
                    </a:lnTo>
                    <a:lnTo>
                      <a:pt x="1557" y="49"/>
                    </a:lnTo>
                    <a:lnTo>
                      <a:pt x="1557" y="76"/>
                    </a:lnTo>
                    <a:lnTo>
                      <a:pt x="1568" y="98"/>
                    </a:lnTo>
                    <a:lnTo>
                      <a:pt x="1590" y="120"/>
                    </a:lnTo>
                    <a:lnTo>
                      <a:pt x="1617" y="141"/>
                    </a:lnTo>
                    <a:lnTo>
                      <a:pt x="1650" y="163"/>
                    </a:lnTo>
                    <a:lnTo>
                      <a:pt x="1688" y="185"/>
                    </a:lnTo>
                    <a:lnTo>
                      <a:pt x="1737" y="207"/>
                    </a:lnTo>
                    <a:lnTo>
                      <a:pt x="1791" y="228"/>
                    </a:lnTo>
                    <a:lnTo>
                      <a:pt x="1905" y="267"/>
                    </a:lnTo>
                    <a:lnTo>
                      <a:pt x="2040" y="310"/>
                    </a:lnTo>
                    <a:lnTo>
                      <a:pt x="2182" y="348"/>
                    </a:lnTo>
                    <a:lnTo>
                      <a:pt x="2285" y="381"/>
                    </a:lnTo>
                    <a:lnTo>
                      <a:pt x="2382" y="408"/>
                    </a:lnTo>
                    <a:lnTo>
                      <a:pt x="2464" y="435"/>
                    </a:lnTo>
                    <a:lnTo>
                      <a:pt x="2540" y="462"/>
                    </a:lnTo>
                    <a:lnTo>
                      <a:pt x="2605" y="484"/>
                    </a:lnTo>
                    <a:lnTo>
                      <a:pt x="2659" y="506"/>
                    </a:lnTo>
                    <a:lnTo>
                      <a:pt x="2708" y="528"/>
                    </a:lnTo>
                    <a:lnTo>
                      <a:pt x="2740" y="544"/>
                    </a:lnTo>
                    <a:lnTo>
                      <a:pt x="2768" y="560"/>
                    </a:lnTo>
                    <a:lnTo>
                      <a:pt x="2784" y="577"/>
                    </a:lnTo>
                    <a:lnTo>
                      <a:pt x="2795" y="593"/>
                    </a:lnTo>
                    <a:lnTo>
                      <a:pt x="2800" y="615"/>
                    </a:lnTo>
                    <a:lnTo>
                      <a:pt x="2795" y="642"/>
                    </a:lnTo>
                    <a:lnTo>
                      <a:pt x="2784" y="664"/>
                    </a:lnTo>
                    <a:lnTo>
                      <a:pt x="2762" y="691"/>
                    </a:lnTo>
                    <a:lnTo>
                      <a:pt x="2730" y="713"/>
                    </a:lnTo>
                    <a:lnTo>
                      <a:pt x="2692" y="735"/>
                    </a:lnTo>
                    <a:lnTo>
                      <a:pt x="2643" y="756"/>
                    </a:lnTo>
                    <a:lnTo>
                      <a:pt x="2589" y="778"/>
                    </a:lnTo>
                    <a:lnTo>
                      <a:pt x="2529" y="800"/>
                    </a:lnTo>
                    <a:lnTo>
                      <a:pt x="2458" y="822"/>
                    </a:lnTo>
                    <a:lnTo>
                      <a:pt x="2382" y="843"/>
                    </a:lnTo>
                    <a:lnTo>
                      <a:pt x="2301" y="865"/>
                    </a:lnTo>
                    <a:lnTo>
                      <a:pt x="2214" y="887"/>
                    </a:lnTo>
                    <a:lnTo>
                      <a:pt x="2030" y="930"/>
                    </a:lnTo>
                    <a:lnTo>
                      <a:pt x="1823" y="979"/>
                    </a:lnTo>
                    <a:lnTo>
                      <a:pt x="1606" y="1034"/>
                    </a:lnTo>
                    <a:lnTo>
                      <a:pt x="1378" y="1094"/>
                    </a:lnTo>
                    <a:lnTo>
                      <a:pt x="1145" y="1164"/>
                    </a:lnTo>
                    <a:lnTo>
                      <a:pt x="912" y="1241"/>
                    </a:lnTo>
                    <a:lnTo>
                      <a:pt x="673" y="1328"/>
                    </a:lnTo>
                    <a:lnTo>
                      <a:pt x="440" y="1431"/>
                    </a:lnTo>
                    <a:lnTo>
                      <a:pt x="217" y="1545"/>
                    </a:lnTo>
                    <a:lnTo>
                      <a:pt x="0" y="1671"/>
                    </a:lnTo>
                    <a:lnTo>
                      <a:pt x="353" y="1671"/>
                    </a:lnTo>
                    <a:lnTo>
                      <a:pt x="554" y="1567"/>
                    </a:lnTo>
                    <a:lnTo>
                      <a:pt x="754" y="1469"/>
                    </a:lnTo>
                    <a:lnTo>
                      <a:pt x="955" y="1388"/>
                    </a:lnTo>
                    <a:lnTo>
                      <a:pt x="1145" y="1311"/>
                    </a:lnTo>
                    <a:lnTo>
                      <a:pt x="1335" y="1241"/>
                    </a:lnTo>
                    <a:lnTo>
                      <a:pt x="1519" y="1186"/>
                    </a:lnTo>
                    <a:lnTo>
                      <a:pt x="1693" y="1132"/>
                    </a:lnTo>
                    <a:lnTo>
                      <a:pt x="1861" y="1083"/>
                    </a:lnTo>
                    <a:lnTo>
                      <a:pt x="2019" y="1045"/>
                    </a:lnTo>
                    <a:lnTo>
                      <a:pt x="2165" y="1007"/>
                    </a:lnTo>
                    <a:lnTo>
                      <a:pt x="2301" y="974"/>
                    </a:lnTo>
                    <a:lnTo>
                      <a:pt x="2426" y="947"/>
                    </a:lnTo>
                    <a:lnTo>
                      <a:pt x="2534" y="914"/>
                    </a:lnTo>
                    <a:lnTo>
                      <a:pt x="2626" y="892"/>
                    </a:lnTo>
                    <a:lnTo>
                      <a:pt x="2702" y="865"/>
                    </a:lnTo>
                    <a:lnTo>
                      <a:pt x="2762" y="838"/>
                    </a:lnTo>
                    <a:lnTo>
                      <a:pt x="2800" y="816"/>
                    </a:lnTo>
                    <a:lnTo>
                      <a:pt x="2827" y="794"/>
                    </a:lnTo>
                    <a:lnTo>
                      <a:pt x="2849" y="767"/>
                    </a:lnTo>
                    <a:lnTo>
                      <a:pt x="2865" y="745"/>
                    </a:lnTo>
                    <a:lnTo>
                      <a:pt x="2876" y="724"/>
                    </a:lnTo>
                    <a:lnTo>
                      <a:pt x="2882" y="702"/>
                    </a:lnTo>
                    <a:lnTo>
                      <a:pt x="2876" y="658"/>
                    </a:lnTo>
                    <a:lnTo>
                      <a:pt x="2854" y="620"/>
                    </a:lnTo>
                    <a:lnTo>
                      <a:pt x="2833" y="588"/>
                    </a:lnTo>
                    <a:lnTo>
                      <a:pt x="2800" y="560"/>
                    </a:lnTo>
                    <a:lnTo>
                      <a:pt x="2773" y="544"/>
                    </a:lnTo>
                    <a:lnTo>
                      <a:pt x="2773" y="544"/>
                    </a:lnTo>
                    <a:close/>
                  </a:path>
                </a:pathLst>
              </a:custGeom>
              <a:gradFill rotWithShape="0">
                <a:gsLst>
                  <a:gs pos="0">
                    <a:schemeClr val="bg1"/>
                  </a:gs>
                  <a:gs pos="100000">
                    <a:schemeClr val="bg1">
                      <a:gamma/>
                      <a:shade val="90980"/>
                      <a:invGamma/>
                    </a:schemeClr>
                  </a:gs>
                </a:gsLst>
                <a:lin ang="0" scaled="1"/>
              </a:gradFill>
              <a:ln w="9525">
                <a:noFill/>
                <a:round/>
                <a:headEnd/>
                <a:tailEnd/>
              </a:ln>
            </p:spPr>
            <p:txBody>
              <a:bodyPr/>
              <a:lstStyle/>
              <a:p>
                <a:pPr>
                  <a:defRPr/>
                </a:pPr>
                <a:endParaRPr lang="en-US"/>
              </a:p>
            </p:txBody>
          </p:sp>
          <p:sp>
            <p:nvSpPr>
              <p:cNvPr id="41991" name="Freeform 7"/>
              <p:cNvSpPr>
                <a:spLocks/>
              </p:cNvSpPr>
              <p:nvPr/>
            </p:nvSpPr>
            <p:spPr bwMode="hidden">
              <a:xfrm>
                <a:off x="4170" y="2671"/>
                <a:ext cx="1259" cy="811"/>
              </a:xfrm>
              <a:custGeom>
                <a:avLst/>
                <a:gdLst/>
                <a:ahLst/>
                <a:cxnLst>
                  <a:cxn ang="0">
                    <a:pos x="1259" y="615"/>
                  </a:cxn>
                  <a:cxn ang="0">
                    <a:pos x="1248" y="588"/>
                  </a:cxn>
                  <a:cxn ang="0">
                    <a:pos x="1237" y="566"/>
                  </a:cxn>
                  <a:cxn ang="0">
                    <a:pos x="1216" y="539"/>
                  </a:cxn>
                  <a:cxn ang="0">
                    <a:pos x="1188" y="517"/>
                  </a:cxn>
                  <a:cxn ang="0">
                    <a:pos x="1123" y="479"/>
                  </a:cxn>
                  <a:cxn ang="0">
                    <a:pos x="1042" y="441"/>
                  </a:cxn>
                  <a:cxn ang="0">
                    <a:pos x="944" y="408"/>
                  </a:cxn>
                  <a:cxn ang="0">
                    <a:pos x="841" y="381"/>
                  </a:cxn>
                  <a:cxn ang="0">
                    <a:pos x="727" y="348"/>
                  </a:cxn>
                  <a:cxn ang="0">
                    <a:pos x="613" y="321"/>
                  </a:cxn>
                  <a:cxn ang="0">
                    <a:pos x="499" y="294"/>
                  </a:cxn>
                  <a:cxn ang="0">
                    <a:pos x="391" y="261"/>
                  </a:cxn>
                  <a:cxn ang="0">
                    <a:pos x="288" y="229"/>
                  </a:cxn>
                  <a:cxn ang="0">
                    <a:pos x="195" y="196"/>
                  </a:cxn>
                  <a:cxn ang="0">
                    <a:pos x="119" y="152"/>
                  </a:cxn>
                  <a:cxn ang="0">
                    <a:pos x="54" y="109"/>
                  </a:cxn>
                  <a:cxn ang="0">
                    <a:pos x="33" y="87"/>
                  </a:cxn>
                  <a:cxn ang="0">
                    <a:pos x="16" y="60"/>
                  </a:cxn>
                  <a:cxn ang="0">
                    <a:pos x="5" y="33"/>
                  </a:cxn>
                  <a:cxn ang="0">
                    <a:pos x="0" y="0"/>
                  </a:cxn>
                  <a:cxn ang="0">
                    <a:pos x="0" y="6"/>
                  </a:cxn>
                  <a:cxn ang="0">
                    <a:pos x="0" y="11"/>
                  </a:cxn>
                  <a:cxn ang="0">
                    <a:pos x="0" y="38"/>
                  </a:cxn>
                  <a:cxn ang="0">
                    <a:pos x="5" y="60"/>
                  </a:cxn>
                  <a:cxn ang="0">
                    <a:pos x="16" y="87"/>
                  </a:cxn>
                  <a:cxn ang="0">
                    <a:pos x="33" y="114"/>
                  </a:cxn>
                  <a:cxn ang="0">
                    <a:pos x="54" y="142"/>
                  </a:cxn>
                  <a:cxn ang="0">
                    <a:pos x="87" y="174"/>
                  </a:cxn>
                  <a:cxn ang="0">
                    <a:pos x="125" y="207"/>
                  </a:cxn>
                  <a:cxn ang="0">
                    <a:pos x="179" y="240"/>
                  </a:cxn>
                  <a:cxn ang="0">
                    <a:pos x="244" y="278"/>
                  </a:cxn>
                  <a:cxn ang="0">
                    <a:pos x="326" y="310"/>
                  </a:cxn>
                  <a:cxn ang="0">
                    <a:pos x="418" y="348"/>
                  </a:cxn>
                  <a:cxn ang="0">
                    <a:pos x="526" y="381"/>
                  </a:cxn>
                  <a:cxn ang="0">
                    <a:pos x="657" y="414"/>
                  </a:cxn>
                  <a:cxn ang="0">
                    <a:pos x="749" y="435"/>
                  </a:cxn>
                  <a:cxn ang="0">
                    <a:pos x="830" y="463"/>
                  </a:cxn>
                  <a:cxn ang="0">
                    <a:pos x="901" y="490"/>
                  </a:cxn>
                  <a:cxn ang="0">
                    <a:pos x="966" y="512"/>
                  </a:cxn>
                  <a:cxn ang="0">
                    <a:pos x="1015" y="539"/>
                  </a:cxn>
                  <a:cxn ang="0">
                    <a:pos x="1053" y="566"/>
                  </a:cxn>
                  <a:cxn ang="0">
                    <a:pos x="1080" y="593"/>
                  </a:cxn>
                  <a:cxn ang="0">
                    <a:pos x="1102" y="620"/>
                  </a:cxn>
                  <a:cxn ang="0">
                    <a:pos x="1112" y="648"/>
                  </a:cxn>
                  <a:cxn ang="0">
                    <a:pos x="1118" y="675"/>
                  </a:cxn>
                  <a:cxn ang="0">
                    <a:pos x="1112" y="697"/>
                  </a:cxn>
                  <a:cxn ang="0">
                    <a:pos x="1096" y="724"/>
                  </a:cxn>
                  <a:cxn ang="0">
                    <a:pos x="1080" y="746"/>
                  </a:cxn>
                  <a:cxn ang="0">
                    <a:pos x="1053" y="767"/>
                  </a:cxn>
                  <a:cxn ang="0">
                    <a:pos x="1015" y="789"/>
                  </a:cxn>
                  <a:cxn ang="0">
                    <a:pos x="977" y="811"/>
                  </a:cxn>
                  <a:cxn ang="0">
                    <a:pos x="1047" y="789"/>
                  </a:cxn>
                  <a:cxn ang="0">
                    <a:pos x="1107" y="767"/>
                  </a:cxn>
                  <a:cxn ang="0">
                    <a:pos x="1156" y="746"/>
                  </a:cxn>
                  <a:cxn ang="0">
                    <a:pos x="1199" y="724"/>
                  </a:cxn>
                  <a:cxn ang="0">
                    <a:pos x="1226" y="702"/>
                  </a:cxn>
                  <a:cxn ang="0">
                    <a:pos x="1248" y="675"/>
                  </a:cxn>
                  <a:cxn ang="0">
                    <a:pos x="1259" y="648"/>
                  </a:cxn>
                  <a:cxn ang="0">
                    <a:pos x="1259" y="615"/>
                  </a:cxn>
                  <a:cxn ang="0">
                    <a:pos x="1259" y="615"/>
                  </a:cxn>
                </a:cxnLst>
                <a:rect l="0" t="0" r="r" b="b"/>
                <a:pathLst>
                  <a:path w="1259" h="811">
                    <a:moveTo>
                      <a:pt x="1259" y="615"/>
                    </a:moveTo>
                    <a:lnTo>
                      <a:pt x="1248" y="588"/>
                    </a:lnTo>
                    <a:lnTo>
                      <a:pt x="1237" y="566"/>
                    </a:lnTo>
                    <a:lnTo>
                      <a:pt x="1216" y="539"/>
                    </a:lnTo>
                    <a:lnTo>
                      <a:pt x="1188" y="517"/>
                    </a:lnTo>
                    <a:lnTo>
                      <a:pt x="1123" y="479"/>
                    </a:lnTo>
                    <a:lnTo>
                      <a:pt x="1042" y="441"/>
                    </a:lnTo>
                    <a:lnTo>
                      <a:pt x="944" y="408"/>
                    </a:lnTo>
                    <a:lnTo>
                      <a:pt x="841" y="381"/>
                    </a:lnTo>
                    <a:lnTo>
                      <a:pt x="727" y="348"/>
                    </a:lnTo>
                    <a:lnTo>
                      <a:pt x="613" y="321"/>
                    </a:lnTo>
                    <a:lnTo>
                      <a:pt x="499" y="294"/>
                    </a:lnTo>
                    <a:lnTo>
                      <a:pt x="391" y="261"/>
                    </a:lnTo>
                    <a:lnTo>
                      <a:pt x="288" y="229"/>
                    </a:lnTo>
                    <a:lnTo>
                      <a:pt x="195" y="196"/>
                    </a:lnTo>
                    <a:lnTo>
                      <a:pt x="119" y="152"/>
                    </a:lnTo>
                    <a:lnTo>
                      <a:pt x="54" y="109"/>
                    </a:lnTo>
                    <a:lnTo>
                      <a:pt x="33" y="87"/>
                    </a:lnTo>
                    <a:lnTo>
                      <a:pt x="16" y="60"/>
                    </a:lnTo>
                    <a:lnTo>
                      <a:pt x="5" y="33"/>
                    </a:lnTo>
                    <a:lnTo>
                      <a:pt x="0" y="0"/>
                    </a:lnTo>
                    <a:lnTo>
                      <a:pt x="0" y="6"/>
                    </a:lnTo>
                    <a:lnTo>
                      <a:pt x="0" y="11"/>
                    </a:lnTo>
                    <a:lnTo>
                      <a:pt x="0" y="38"/>
                    </a:lnTo>
                    <a:lnTo>
                      <a:pt x="5" y="60"/>
                    </a:lnTo>
                    <a:lnTo>
                      <a:pt x="16" y="87"/>
                    </a:lnTo>
                    <a:lnTo>
                      <a:pt x="33" y="114"/>
                    </a:lnTo>
                    <a:lnTo>
                      <a:pt x="54" y="142"/>
                    </a:lnTo>
                    <a:lnTo>
                      <a:pt x="87" y="174"/>
                    </a:lnTo>
                    <a:lnTo>
                      <a:pt x="125" y="207"/>
                    </a:lnTo>
                    <a:lnTo>
                      <a:pt x="179" y="240"/>
                    </a:lnTo>
                    <a:lnTo>
                      <a:pt x="244" y="278"/>
                    </a:lnTo>
                    <a:lnTo>
                      <a:pt x="326" y="310"/>
                    </a:lnTo>
                    <a:lnTo>
                      <a:pt x="418" y="348"/>
                    </a:lnTo>
                    <a:lnTo>
                      <a:pt x="526" y="381"/>
                    </a:lnTo>
                    <a:lnTo>
                      <a:pt x="657" y="414"/>
                    </a:lnTo>
                    <a:lnTo>
                      <a:pt x="749" y="435"/>
                    </a:lnTo>
                    <a:lnTo>
                      <a:pt x="830" y="463"/>
                    </a:lnTo>
                    <a:lnTo>
                      <a:pt x="901" y="490"/>
                    </a:lnTo>
                    <a:lnTo>
                      <a:pt x="966" y="512"/>
                    </a:lnTo>
                    <a:lnTo>
                      <a:pt x="1015" y="539"/>
                    </a:lnTo>
                    <a:lnTo>
                      <a:pt x="1053" y="566"/>
                    </a:lnTo>
                    <a:lnTo>
                      <a:pt x="1080" y="593"/>
                    </a:lnTo>
                    <a:lnTo>
                      <a:pt x="1102" y="620"/>
                    </a:lnTo>
                    <a:lnTo>
                      <a:pt x="1112" y="648"/>
                    </a:lnTo>
                    <a:lnTo>
                      <a:pt x="1118" y="675"/>
                    </a:lnTo>
                    <a:lnTo>
                      <a:pt x="1112" y="697"/>
                    </a:lnTo>
                    <a:lnTo>
                      <a:pt x="1096" y="724"/>
                    </a:lnTo>
                    <a:lnTo>
                      <a:pt x="1080" y="746"/>
                    </a:lnTo>
                    <a:lnTo>
                      <a:pt x="1053" y="767"/>
                    </a:lnTo>
                    <a:lnTo>
                      <a:pt x="1015" y="789"/>
                    </a:lnTo>
                    <a:lnTo>
                      <a:pt x="977" y="811"/>
                    </a:lnTo>
                    <a:lnTo>
                      <a:pt x="1047" y="789"/>
                    </a:lnTo>
                    <a:lnTo>
                      <a:pt x="1107" y="767"/>
                    </a:lnTo>
                    <a:lnTo>
                      <a:pt x="1156" y="746"/>
                    </a:lnTo>
                    <a:lnTo>
                      <a:pt x="1199" y="724"/>
                    </a:lnTo>
                    <a:lnTo>
                      <a:pt x="1226" y="702"/>
                    </a:lnTo>
                    <a:lnTo>
                      <a:pt x="1248" y="675"/>
                    </a:lnTo>
                    <a:lnTo>
                      <a:pt x="1259" y="648"/>
                    </a:lnTo>
                    <a:lnTo>
                      <a:pt x="1259" y="615"/>
                    </a:lnTo>
                    <a:lnTo>
                      <a:pt x="1259" y="615"/>
                    </a:lnTo>
                    <a:close/>
                  </a:path>
                </a:pathLst>
              </a:custGeom>
              <a:gradFill rotWithShape="0">
                <a:gsLst>
                  <a:gs pos="0">
                    <a:schemeClr val="bg1"/>
                  </a:gs>
                  <a:gs pos="100000">
                    <a:schemeClr val="bg1">
                      <a:gamma/>
                      <a:shade val="90980"/>
                      <a:invGamma/>
                    </a:schemeClr>
                  </a:gs>
                </a:gsLst>
                <a:lin ang="2700000" scaled="1"/>
              </a:gradFill>
              <a:ln w="9525">
                <a:noFill/>
                <a:round/>
                <a:headEnd/>
                <a:tailEnd/>
              </a:ln>
            </p:spPr>
            <p:txBody>
              <a:bodyPr/>
              <a:lstStyle/>
              <a:p>
                <a:pPr>
                  <a:defRPr/>
                </a:pPr>
                <a:endParaRPr lang="en-US"/>
              </a:p>
            </p:txBody>
          </p:sp>
          <p:sp>
            <p:nvSpPr>
              <p:cNvPr id="41992" name="Freeform 8"/>
              <p:cNvSpPr>
                <a:spLocks/>
              </p:cNvSpPr>
              <p:nvPr/>
            </p:nvSpPr>
            <p:spPr bwMode="hidden">
              <a:xfrm>
                <a:off x="2900" y="3346"/>
                <a:ext cx="2849" cy="969"/>
              </a:xfrm>
              <a:custGeom>
                <a:avLst/>
                <a:gdLst/>
                <a:ahLst/>
                <a:cxnLst>
                  <a:cxn ang="0">
                    <a:pos x="92" y="958"/>
                  </a:cxn>
                  <a:cxn ang="0">
                    <a:pos x="0" y="969"/>
                  </a:cxn>
                  <a:cxn ang="0">
                    <a:pos x="391" y="969"/>
                  </a:cxn>
                  <a:cxn ang="0">
                    <a:pos x="434" y="947"/>
                  </a:cxn>
                  <a:cxn ang="0">
                    <a:pos x="483" y="914"/>
                  </a:cxn>
                  <a:cxn ang="0">
                    <a:pos x="554" y="876"/>
                  </a:cxn>
                  <a:cxn ang="0">
                    <a:pos x="635" y="838"/>
                  </a:cxn>
                  <a:cxn ang="0">
                    <a:pos x="727" y="794"/>
                  </a:cxn>
                  <a:cxn ang="0">
                    <a:pos x="836" y="745"/>
                  </a:cxn>
                  <a:cxn ang="0">
                    <a:pos x="961" y="696"/>
                  </a:cxn>
                  <a:cxn ang="0">
                    <a:pos x="1102" y="642"/>
                  </a:cxn>
                  <a:cxn ang="0">
                    <a:pos x="1259" y="582"/>
                  </a:cxn>
                  <a:cxn ang="0">
                    <a:pos x="1433" y="522"/>
                  </a:cxn>
                  <a:cxn ang="0">
                    <a:pos x="1623" y="462"/>
                  </a:cxn>
                  <a:cxn ang="0">
                    <a:pos x="1829" y="403"/>
                  </a:cxn>
                  <a:cxn ang="0">
                    <a:pos x="2057" y="343"/>
                  </a:cxn>
                  <a:cxn ang="0">
                    <a:pos x="2301" y="283"/>
                  </a:cxn>
                  <a:cxn ang="0">
                    <a:pos x="2567" y="223"/>
                  </a:cxn>
                  <a:cxn ang="0">
                    <a:pos x="2849" y="163"/>
                  </a:cxn>
                  <a:cxn ang="0">
                    <a:pos x="2849" y="0"/>
                  </a:cxn>
                  <a:cxn ang="0">
                    <a:pos x="2817" y="16"/>
                  </a:cxn>
                  <a:cxn ang="0">
                    <a:pos x="2773" y="33"/>
                  </a:cxn>
                  <a:cxn ang="0">
                    <a:pos x="2719" y="54"/>
                  </a:cxn>
                  <a:cxn ang="0">
                    <a:pos x="2648" y="76"/>
                  </a:cxn>
                  <a:cxn ang="0">
                    <a:pos x="2572" y="98"/>
                  </a:cxn>
                  <a:cxn ang="0">
                    <a:pos x="2491" y="120"/>
                  </a:cxn>
                  <a:cxn ang="0">
                    <a:pos x="2399" y="147"/>
                  </a:cxn>
                  <a:cxn ang="0">
                    <a:pos x="2301" y="169"/>
                  </a:cxn>
                  <a:cxn ang="0">
                    <a:pos x="2095" y="223"/>
                  </a:cxn>
                  <a:cxn ang="0">
                    <a:pos x="1889" y="277"/>
                  </a:cxn>
                  <a:cxn ang="0">
                    <a:pos x="1688" y="326"/>
                  </a:cxn>
                  <a:cxn ang="0">
                    <a:pos x="1590" y="354"/>
                  </a:cxn>
                  <a:cxn ang="0">
                    <a:pos x="1503" y="381"/>
                  </a:cxn>
                  <a:cxn ang="0">
                    <a:pos x="1107" y="506"/>
                  </a:cxn>
                  <a:cxn ang="0">
                    <a:pos x="912" y="577"/>
                  </a:cxn>
                  <a:cxn ang="0">
                    <a:pos x="727" y="647"/>
                  </a:cxn>
                  <a:cxn ang="0">
                    <a:pos x="548" y="718"/>
                  </a:cxn>
                  <a:cxn ang="0">
                    <a:pos x="380" y="794"/>
                  </a:cxn>
                  <a:cxn ang="0">
                    <a:pos x="228" y="876"/>
                  </a:cxn>
                  <a:cxn ang="0">
                    <a:pos x="92" y="958"/>
                  </a:cxn>
                  <a:cxn ang="0">
                    <a:pos x="92" y="958"/>
                  </a:cxn>
                </a:cxnLst>
                <a:rect l="0" t="0" r="r" b="b"/>
                <a:pathLst>
                  <a:path w="2849" h="969">
                    <a:moveTo>
                      <a:pt x="92" y="958"/>
                    </a:moveTo>
                    <a:lnTo>
                      <a:pt x="0" y="969"/>
                    </a:lnTo>
                    <a:lnTo>
                      <a:pt x="391" y="969"/>
                    </a:lnTo>
                    <a:lnTo>
                      <a:pt x="434" y="947"/>
                    </a:lnTo>
                    <a:lnTo>
                      <a:pt x="483" y="914"/>
                    </a:lnTo>
                    <a:lnTo>
                      <a:pt x="554" y="876"/>
                    </a:lnTo>
                    <a:lnTo>
                      <a:pt x="635" y="838"/>
                    </a:lnTo>
                    <a:lnTo>
                      <a:pt x="727" y="794"/>
                    </a:lnTo>
                    <a:lnTo>
                      <a:pt x="836" y="745"/>
                    </a:lnTo>
                    <a:lnTo>
                      <a:pt x="961" y="696"/>
                    </a:lnTo>
                    <a:lnTo>
                      <a:pt x="1102" y="642"/>
                    </a:lnTo>
                    <a:lnTo>
                      <a:pt x="1259" y="582"/>
                    </a:lnTo>
                    <a:lnTo>
                      <a:pt x="1433" y="522"/>
                    </a:lnTo>
                    <a:lnTo>
                      <a:pt x="1623" y="462"/>
                    </a:lnTo>
                    <a:lnTo>
                      <a:pt x="1829" y="403"/>
                    </a:lnTo>
                    <a:lnTo>
                      <a:pt x="2057" y="343"/>
                    </a:lnTo>
                    <a:lnTo>
                      <a:pt x="2301" y="283"/>
                    </a:lnTo>
                    <a:lnTo>
                      <a:pt x="2567" y="223"/>
                    </a:lnTo>
                    <a:lnTo>
                      <a:pt x="2849" y="163"/>
                    </a:lnTo>
                    <a:lnTo>
                      <a:pt x="2849" y="0"/>
                    </a:lnTo>
                    <a:lnTo>
                      <a:pt x="2817" y="16"/>
                    </a:lnTo>
                    <a:lnTo>
                      <a:pt x="2773" y="33"/>
                    </a:lnTo>
                    <a:lnTo>
                      <a:pt x="2719" y="54"/>
                    </a:lnTo>
                    <a:lnTo>
                      <a:pt x="2648" y="76"/>
                    </a:lnTo>
                    <a:lnTo>
                      <a:pt x="2572" y="98"/>
                    </a:lnTo>
                    <a:lnTo>
                      <a:pt x="2491" y="120"/>
                    </a:lnTo>
                    <a:lnTo>
                      <a:pt x="2399" y="147"/>
                    </a:lnTo>
                    <a:lnTo>
                      <a:pt x="2301" y="169"/>
                    </a:lnTo>
                    <a:lnTo>
                      <a:pt x="2095" y="223"/>
                    </a:lnTo>
                    <a:lnTo>
                      <a:pt x="1889" y="277"/>
                    </a:lnTo>
                    <a:lnTo>
                      <a:pt x="1688" y="326"/>
                    </a:lnTo>
                    <a:lnTo>
                      <a:pt x="1590" y="354"/>
                    </a:lnTo>
                    <a:lnTo>
                      <a:pt x="1503" y="381"/>
                    </a:lnTo>
                    <a:lnTo>
                      <a:pt x="1107" y="506"/>
                    </a:lnTo>
                    <a:lnTo>
                      <a:pt x="912" y="577"/>
                    </a:lnTo>
                    <a:lnTo>
                      <a:pt x="727" y="647"/>
                    </a:lnTo>
                    <a:lnTo>
                      <a:pt x="548" y="718"/>
                    </a:lnTo>
                    <a:lnTo>
                      <a:pt x="380" y="794"/>
                    </a:lnTo>
                    <a:lnTo>
                      <a:pt x="228" y="876"/>
                    </a:lnTo>
                    <a:lnTo>
                      <a:pt x="92" y="958"/>
                    </a:lnTo>
                    <a:lnTo>
                      <a:pt x="92" y="958"/>
                    </a:lnTo>
                    <a:close/>
                  </a:path>
                </a:pathLst>
              </a:custGeom>
              <a:gradFill rotWithShape="0">
                <a:gsLst>
                  <a:gs pos="0">
                    <a:schemeClr val="bg1">
                      <a:gamma/>
                      <a:shade val="81961"/>
                      <a:invGamma/>
                    </a:schemeClr>
                  </a:gs>
                  <a:gs pos="100000">
                    <a:schemeClr val="bg1"/>
                  </a:gs>
                </a:gsLst>
                <a:lin ang="5400000" scaled="1"/>
              </a:gradFill>
              <a:ln w="9525">
                <a:noFill/>
                <a:round/>
                <a:headEnd/>
                <a:tailEnd/>
              </a:ln>
            </p:spPr>
            <p:txBody>
              <a:bodyPr/>
              <a:lstStyle/>
              <a:p>
                <a:pPr>
                  <a:defRPr/>
                </a:pPr>
                <a:endParaRPr lang="en-US"/>
              </a:p>
            </p:txBody>
          </p:sp>
          <p:sp>
            <p:nvSpPr>
              <p:cNvPr id="41993" name="Freeform 9"/>
              <p:cNvSpPr>
                <a:spLocks/>
              </p:cNvSpPr>
              <p:nvPr/>
            </p:nvSpPr>
            <p:spPr bwMode="hidden">
              <a:xfrm>
                <a:off x="2748" y="2230"/>
                <a:ext cx="3007" cy="2085"/>
              </a:xfrm>
              <a:custGeom>
                <a:avLst/>
                <a:gdLst/>
                <a:ahLst/>
                <a:cxnLst>
                  <a:cxn ang="0">
                    <a:pos x="1433" y="474"/>
                  </a:cxn>
                  <a:cxn ang="0">
                    <a:pos x="1460" y="528"/>
                  </a:cxn>
                  <a:cxn ang="0">
                    <a:pos x="1541" y="593"/>
                  </a:cxn>
                  <a:cxn ang="0">
                    <a:pos x="1715" y="670"/>
                  </a:cxn>
                  <a:cxn ang="0">
                    <a:pos x="1927" y="735"/>
                  </a:cxn>
                  <a:cxn ang="0">
                    <a:pos x="2155" y="789"/>
                  </a:cxn>
                  <a:cxn ang="0">
                    <a:pos x="2372" y="849"/>
                  </a:cxn>
                  <a:cxn ang="0">
                    <a:pos x="2551" y="920"/>
                  </a:cxn>
                  <a:cxn ang="0">
                    <a:pos x="2638" y="980"/>
                  </a:cxn>
                  <a:cxn ang="0">
                    <a:pos x="2676" y="1029"/>
                  </a:cxn>
                  <a:cxn ang="0">
                    <a:pos x="2681" y="1083"/>
                  </a:cxn>
                  <a:cxn ang="0">
                    <a:pos x="2665" y="1127"/>
                  </a:cxn>
                  <a:cxn ang="0">
                    <a:pos x="2616" y="1170"/>
                  </a:cxn>
                  <a:cxn ang="0">
                    <a:pos x="2545" y="1208"/>
                  </a:cxn>
                  <a:cxn ang="0">
                    <a:pos x="2448" y="1241"/>
                  </a:cxn>
                  <a:cxn ang="0">
                    <a:pos x="2328" y="1274"/>
                  </a:cxn>
                  <a:cxn ang="0">
                    <a:pos x="2106" y="1328"/>
                  </a:cxn>
                  <a:cxn ang="0">
                    <a:pos x="1742" y="1421"/>
                  </a:cxn>
                  <a:cxn ang="0">
                    <a:pos x="1308" y="1540"/>
                  </a:cxn>
                  <a:cxn ang="0">
                    <a:pos x="820" y="1709"/>
                  </a:cxn>
                  <a:cxn ang="0">
                    <a:pos x="282" y="1943"/>
                  </a:cxn>
                  <a:cxn ang="0">
                    <a:pos x="152" y="2085"/>
                  </a:cxn>
                  <a:cxn ang="0">
                    <a:pos x="386" y="1992"/>
                  </a:cxn>
                  <a:cxn ang="0">
                    <a:pos x="700" y="1834"/>
                  </a:cxn>
                  <a:cxn ang="0">
                    <a:pos x="1064" y="1693"/>
                  </a:cxn>
                  <a:cxn ang="0">
                    <a:pos x="1661" y="1497"/>
                  </a:cxn>
                  <a:cxn ang="0">
                    <a:pos x="1845" y="1442"/>
                  </a:cxn>
                  <a:cxn ang="0">
                    <a:pos x="2252" y="1339"/>
                  </a:cxn>
                  <a:cxn ang="0">
                    <a:pos x="2551" y="1263"/>
                  </a:cxn>
                  <a:cxn ang="0">
                    <a:pos x="2730" y="1214"/>
                  </a:cxn>
                  <a:cxn ang="0">
                    <a:pos x="2876" y="1170"/>
                  </a:cxn>
                  <a:cxn ang="0">
                    <a:pos x="2974" y="1132"/>
                  </a:cxn>
                  <a:cxn ang="0">
                    <a:pos x="3007" y="871"/>
                  </a:cxn>
                  <a:cxn ang="0">
                    <a:pos x="2860" y="844"/>
                  </a:cxn>
                  <a:cxn ang="0">
                    <a:pos x="2670" y="806"/>
                  </a:cxn>
                  <a:cxn ang="0">
                    <a:pos x="2458" y="757"/>
                  </a:cxn>
                  <a:cxn ang="0">
                    <a:pos x="2138" y="670"/>
                  </a:cxn>
                  <a:cxn ang="0">
                    <a:pos x="1959" y="604"/>
                  </a:cxn>
                  <a:cxn ang="0">
                    <a:pos x="1824" y="534"/>
                  </a:cxn>
                  <a:cxn ang="0">
                    <a:pos x="1769" y="474"/>
                  </a:cxn>
                  <a:cxn ang="0">
                    <a:pos x="1753" y="436"/>
                  </a:cxn>
                  <a:cxn ang="0">
                    <a:pos x="1780" y="381"/>
                  </a:cxn>
                  <a:cxn ang="0">
                    <a:pos x="1862" y="316"/>
                  </a:cxn>
                  <a:cxn ang="0">
                    <a:pos x="1986" y="267"/>
                  </a:cxn>
                  <a:cxn ang="0">
                    <a:pos x="2149" y="229"/>
                  </a:cxn>
                  <a:cxn ang="0">
                    <a:pos x="2431" y="180"/>
                  </a:cxn>
                  <a:cxn ang="0">
                    <a:pos x="2827" y="125"/>
                  </a:cxn>
                  <a:cxn ang="0">
                    <a:pos x="3007" y="87"/>
                  </a:cxn>
                  <a:cxn ang="0">
                    <a:pos x="2909" y="22"/>
                  </a:cxn>
                  <a:cxn ang="0">
                    <a:pos x="2676" y="66"/>
                  </a:cxn>
                  <a:cxn ang="0">
                    <a:pos x="2285" y="120"/>
                  </a:cxn>
                  <a:cxn ang="0">
                    <a:pos x="2030" y="158"/>
                  </a:cxn>
                  <a:cxn ang="0">
                    <a:pos x="1791" y="202"/>
                  </a:cxn>
                  <a:cxn ang="0">
                    <a:pos x="1601" y="261"/>
                  </a:cxn>
                  <a:cxn ang="0">
                    <a:pos x="1471" y="338"/>
                  </a:cxn>
                  <a:cxn ang="0">
                    <a:pos x="1438" y="387"/>
                  </a:cxn>
                  <a:cxn ang="0">
                    <a:pos x="1427" y="441"/>
                  </a:cxn>
                </a:cxnLst>
                <a:rect l="0" t="0" r="r" b="b"/>
                <a:pathLst>
                  <a:path w="3007" h="2085">
                    <a:moveTo>
                      <a:pt x="1427" y="441"/>
                    </a:moveTo>
                    <a:lnTo>
                      <a:pt x="1433" y="474"/>
                    </a:lnTo>
                    <a:lnTo>
                      <a:pt x="1444" y="501"/>
                    </a:lnTo>
                    <a:lnTo>
                      <a:pt x="1460" y="528"/>
                    </a:lnTo>
                    <a:lnTo>
                      <a:pt x="1482" y="550"/>
                    </a:lnTo>
                    <a:lnTo>
                      <a:pt x="1541" y="593"/>
                    </a:lnTo>
                    <a:lnTo>
                      <a:pt x="1623" y="637"/>
                    </a:lnTo>
                    <a:lnTo>
                      <a:pt x="1715" y="670"/>
                    </a:lnTo>
                    <a:lnTo>
                      <a:pt x="1818" y="702"/>
                    </a:lnTo>
                    <a:lnTo>
                      <a:pt x="1927" y="735"/>
                    </a:lnTo>
                    <a:lnTo>
                      <a:pt x="2041" y="762"/>
                    </a:lnTo>
                    <a:lnTo>
                      <a:pt x="2155" y="789"/>
                    </a:lnTo>
                    <a:lnTo>
                      <a:pt x="2269" y="822"/>
                    </a:lnTo>
                    <a:lnTo>
                      <a:pt x="2372" y="849"/>
                    </a:lnTo>
                    <a:lnTo>
                      <a:pt x="2464" y="882"/>
                    </a:lnTo>
                    <a:lnTo>
                      <a:pt x="2551" y="920"/>
                    </a:lnTo>
                    <a:lnTo>
                      <a:pt x="2616" y="958"/>
                    </a:lnTo>
                    <a:lnTo>
                      <a:pt x="2638" y="980"/>
                    </a:lnTo>
                    <a:lnTo>
                      <a:pt x="2659" y="1007"/>
                    </a:lnTo>
                    <a:lnTo>
                      <a:pt x="2676" y="1029"/>
                    </a:lnTo>
                    <a:lnTo>
                      <a:pt x="2681" y="1056"/>
                    </a:lnTo>
                    <a:lnTo>
                      <a:pt x="2681" y="1083"/>
                    </a:lnTo>
                    <a:lnTo>
                      <a:pt x="2676" y="1105"/>
                    </a:lnTo>
                    <a:lnTo>
                      <a:pt x="2665" y="1127"/>
                    </a:lnTo>
                    <a:lnTo>
                      <a:pt x="2643" y="1149"/>
                    </a:lnTo>
                    <a:lnTo>
                      <a:pt x="2616" y="1170"/>
                    </a:lnTo>
                    <a:lnTo>
                      <a:pt x="2583" y="1187"/>
                    </a:lnTo>
                    <a:lnTo>
                      <a:pt x="2545" y="1208"/>
                    </a:lnTo>
                    <a:lnTo>
                      <a:pt x="2502" y="1225"/>
                    </a:lnTo>
                    <a:lnTo>
                      <a:pt x="2448" y="1241"/>
                    </a:lnTo>
                    <a:lnTo>
                      <a:pt x="2388" y="1257"/>
                    </a:lnTo>
                    <a:lnTo>
                      <a:pt x="2328" y="1274"/>
                    </a:lnTo>
                    <a:lnTo>
                      <a:pt x="2258" y="1290"/>
                    </a:lnTo>
                    <a:lnTo>
                      <a:pt x="2106" y="1328"/>
                    </a:lnTo>
                    <a:lnTo>
                      <a:pt x="1932" y="1372"/>
                    </a:lnTo>
                    <a:lnTo>
                      <a:pt x="1742" y="1421"/>
                    </a:lnTo>
                    <a:lnTo>
                      <a:pt x="1531" y="1475"/>
                    </a:lnTo>
                    <a:lnTo>
                      <a:pt x="1308" y="1540"/>
                    </a:lnTo>
                    <a:lnTo>
                      <a:pt x="1069" y="1617"/>
                    </a:lnTo>
                    <a:lnTo>
                      <a:pt x="820" y="1709"/>
                    </a:lnTo>
                    <a:lnTo>
                      <a:pt x="554" y="1818"/>
                    </a:lnTo>
                    <a:lnTo>
                      <a:pt x="282" y="1943"/>
                    </a:lnTo>
                    <a:lnTo>
                      <a:pt x="0" y="2085"/>
                    </a:lnTo>
                    <a:lnTo>
                      <a:pt x="152" y="2085"/>
                    </a:lnTo>
                    <a:lnTo>
                      <a:pt x="244" y="2074"/>
                    </a:lnTo>
                    <a:lnTo>
                      <a:pt x="386" y="1992"/>
                    </a:lnTo>
                    <a:lnTo>
                      <a:pt x="537" y="1910"/>
                    </a:lnTo>
                    <a:lnTo>
                      <a:pt x="700" y="1834"/>
                    </a:lnTo>
                    <a:lnTo>
                      <a:pt x="879" y="1763"/>
                    </a:lnTo>
                    <a:lnTo>
                      <a:pt x="1064" y="1693"/>
                    </a:lnTo>
                    <a:lnTo>
                      <a:pt x="1259" y="1622"/>
                    </a:lnTo>
                    <a:lnTo>
                      <a:pt x="1661" y="1497"/>
                    </a:lnTo>
                    <a:lnTo>
                      <a:pt x="1748" y="1470"/>
                    </a:lnTo>
                    <a:lnTo>
                      <a:pt x="1845" y="1442"/>
                    </a:lnTo>
                    <a:lnTo>
                      <a:pt x="2046" y="1393"/>
                    </a:lnTo>
                    <a:lnTo>
                      <a:pt x="2252" y="1339"/>
                    </a:lnTo>
                    <a:lnTo>
                      <a:pt x="2458" y="1285"/>
                    </a:lnTo>
                    <a:lnTo>
                      <a:pt x="2551" y="1263"/>
                    </a:lnTo>
                    <a:lnTo>
                      <a:pt x="2643" y="1236"/>
                    </a:lnTo>
                    <a:lnTo>
                      <a:pt x="2730" y="1214"/>
                    </a:lnTo>
                    <a:lnTo>
                      <a:pt x="2806" y="1192"/>
                    </a:lnTo>
                    <a:lnTo>
                      <a:pt x="2876" y="1170"/>
                    </a:lnTo>
                    <a:lnTo>
                      <a:pt x="2931" y="1149"/>
                    </a:lnTo>
                    <a:lnTo>
                      <a:pt x="2974" y="1132"/>
                    </a:lnTo>
                    <a:lnTo>
                      <a:pt x="3007" y="1116"/>
                    </a:lnTo>
                    <a:lnTo>
                      <a:pt x="3007" y="871"/>
                    </a:lnTo>
                    <a:lnTo>
                      <a:pt x="2941" y="860"/>
                    </a:lnTo>
                    <a:lnTo>
                      <a:pt x="2860" y="844"/>
                    </a:lnTo>
                    <a:lnTo>
                      <a:pt x="2773" y="827"/>
                    </a:lnTo>
                    <a:lnTo>
                      <a:pt x="2670" y="806"/>
                    </a:lnTo>
                    <a:lnTo>
                      <a:pt x="2567" y="784"/>
                    </a:lnTo>
                    <a:lnTo>
                      <a:pt x="2458" y="757"/>
                    </a:lnTo>
                    <a:lnTo>
                      <a:pt x="2241" y="702"/>
                    </a:lnTo>
                    <a:lnTo>
                      <a:pt x="2138" y="670"/>
                    </a:lnTo>
                    <a:lnTo>
                      <a:pt x="2046" y="637"/>
                    </a:lnTo>
                    <a:lnTo>
                      <a:pt x="1959" y="604"/>
                    </a:lnTo>
                    <a:lnTo>
                      <a:pt x="1883" y="566"/>
                    </a:lnTo>
                    <a:lnTo>
                      <a:pt x="1824" y="534"/>
                    </a:lnTo>
                    <a:lnTo>
                      <a:pt x="1780" y="495"/>
                    </a:lnTo>
                    <a:lnTo>
                      <a:pt x="1769" y="474"/>
                    </a:lnTo>
                    <a:lnTo>
                      <a:pt x="1758" y="457"/>
                    </a:lnTo>
                    <a:lnTo>
                      <a:pt x="1753" y="436"/>
                    </a:lnTo>
                    <a:lnTo>
                      <a:pt x="1758" y="419"/>
                    </a:lnTo>
                    <a:lnTo>
                      <a:pt x="1780" y="381"/>
                    </a:lnTo>
                    <a:lnTo>
                      <a:pt x="1813" y="343"/>
                    </a:lnTo>
                    <a:lnTo>
                      <a:pt x="1862" y="316"/>
                    </a:lnTo>
                    <a:lnTo>
                      <a:pt x="1921" y="289"/>
                    </a:lnTo>
                    <a:lnTo>
                      <a:pt x="1986" y="267"/>
                    </a:lnTo>
                    <a:lnTo>
                      <a:pt x="2062" y="245"/>
                    </a:lnTo>
                    <a:lnTo>
                      <a:pt x="2149" y="229"/>
                    </a:lnTo>
                    <a:lnTo>
                      <a:pt x="2236" y="213"/>
                    </a:lnTo>
                    <a:lnTo>
                      <a:pt x="2431" y="180"/>
                    </a:lnTo>
                    <a:lnTo>
                      <a:pt x="2627" y="158"/>
                    </a:lnTo>
                    <a:lnTo>
                      <a:pt x="2827" y="125"/>
                    </a:lnTo>
                    <a:lnTo>
                      <a:pt x="2920" y="109"/>
                    </a:lnTo>
                    <a:lnTo>
                      <a:pt x="3007" y="87"/>
                    </a:lnTo>
                    <a:lnTo>
                      <a:pt x="3007" y="0"/>
                    </a:lnTo>
                    <a:lnTo>
                      <a:pt x="2909" y="22"/>
                    </a:lnTo>
                    <a:lnTo>
                      <a:pt x="2795" y="44"/>
                    </a:lnTo>
                    <a:lnTo>
                      <a:pt x="2676" y="66"/>
                    </a:lnTo>
                    <a:lnTo>
                      <a:pt x="2551" y="82"/>
                    </a:lnTo>
                    <a:lnTo>
                      <a:pt x="2285" y="120"/>
                    </a:lnTo>
                    <a:lnTo>
                      <a:pt x="2155" y="136"/>
                    </a:lnTo>
                    <a:lnTo>
                      <a:pt x="2030" y="158"/>
                    </a:lnTo>
                    <a:lnTo>
                      <a:pt x="1905" y="174"/>
                    </a:lnTo>
                    <a:lnTo>
                      <a:pt x="1791" y="202"/>
                    </a:lnTo>
                    <a:lnTo>
                      <a:pt x="1688" y="229"/>
                    </a:lnTo>
                    <a:lnTo>
                      <a:pt x="1601" y="261"/>
                    </a:lnTo>
                    <a:lnTo>
                      <a:pt x="1525" y="300"/>
                    </a:lnTo>
                    <a:lnTo>
                      <a:pt x="1471" y="338"/>
                    </a:lnTo>
                    <a:lnTo>
                      <a:pt x="1455" y="359"/>
                    </a:lnTo>
                    <a:lnTo>
                      <a:pt x="1438" y="387"/>
                    </a:lnTo>
                    <a:lnTo>
                      <a:pt x="1427" y="414"/>
                    </a:lnTo>
                    <a:lnTo>
                      <a:pt x="1427" y="441"/>
                    </a:lnTo>
                    <a:lnTo>
                      <a:pt x="1427" y="441"/>
                    </a:lnTo>
                    <a:close/>
                  </a:path>
                </a:pathLst>
              </a:custGeom>
              <a:solidFill>
                <a:schemeClr val="bg1"/>
              </a:solidFill>
              <a:ln w="9525">
                <a:noFill/>
                <a:round/>
                <a:headEnd/>
                <a:tailEnd/>
              </a:ln>
            </p:spPr>
            <p:txBody>
              <a:bodyPr/>
              <a:lstStyle/>
              <a:p>
                <a:pPr>
                  <a:defRPr/>
                </a:pPr>
                <a:endParaRPr lang="en-US"/>
              </a:p>
            </p:txBody>
          </p:sp>
          <p:sp>
            <p:nvSpPr>
              <p:cNvPr id="41994" name="Freeform 10"/>
              <p:cNvSpPr>
                <a:spLocks/>
              </p:cNvSpPr>
              <p:nvPr/>
            </p:nvSpPr>
            <p:spPr bwMode="hidden">
              <a:xfrm>
                <a:off x="4501" y="2317"/>
                <a:ext cx="1248" cy="539"/>
              </a:xfrm>
              <a:custGeom>
                <a:avLst/>
                <a:gdLst/>
                <a:ahLst/>
                <a:cxnLst>
                  <a:cxn ang="0">
                    <a:pos x="0" y="332"/>
                  </a:cxn>
                  <a:cxn ang="0">
                    <a:pos x="0" y="360"/>
                  </a:cxn>
                  <a:cxn ang="0">
                    <a:pos x="5" y="387"/>
                  </a:cxn>
                  <a:cxn ang="0">
                    <a:pos x="27" y="414"/>
                  </a:cxn>
                  <a:cxn ang="0">
                    <a:pos x="54" y="436"/>
                  </a:cxn>
                  <a:cxn ang="0">
                    <a:pos x="92" y="463"/>
                  </a:cxn>
                  <a:cxn ang="0">
                    <a:pos x="141" y="490"/>
                  </a:cxn>
                  <a:cxn ang="0">
                    <a:pos x="195" y="512"/>
                  </a:cxn>
                  <a:cxn ang="0">
                    <a:pos x="255" y="539"/>
                  </a:cxn>
                  <a:cxn ang="0">
                    <a:pos x="212" y="517"/>
                  </a:cxn>
                  <a:cxn ang="0">
                    <a:pos x="179" y="490"/>
                  </a:cxn>
                  <a:cxn ang="0">
                    <a:pos x="157" y="468"/>
                  </a:cxn>
                  <a:cxn ang="0">
                    <a:pos x="141" y="447"/>
                  </a:cxn>
                  <a:cxn ang="0">
                    <a:pos x="136" y="425"/>
                  </a:cxn>
                  <a:cxn ang="0">
                    <a:pos x="136" y="403"/>
                  </a:cxn>
                  <a:cxn ang="0">
                    <a:pos x="141" y="381"/>
                  </a:cxn>
                  <a:cxn ang="0">
                    <a:pos x="157" y="365"/>
                  </a:cxn>
                  <a:cxn ang="0">
                    <a:pos x="179" y="343"/>
                  </a:cxn>
                  <a:cxn ang="0">
                    <a:pos x="201" y="327"/>
                  </a:cxn>
                  <a:cxn ang="0">
                    <a:pos x="266" y="294"/>
                  </a:cxn>
                  <a:cxn ang="0">
                    <a:pos x="353" y="262"/>
                  </a:cxn>
                  <a:cxn ang="0">
                    <a:pos x="445" y="234"/>
                  </a:cxn>
                  <a:cxn ang="0">
                    <a:pos x="554" y="213"/>
                  </a:cxn>
                  <a:cxn ang="0">
                    <a:pos x="662" y="191"/>
                  </a:cxn>
                  <a:cxn ang="0">
                    <a:pos x="890" y="153"/>
                  </a:cxn>
                  <a:cxn ang="0">
                    <a:pos x="993" y="136"/>
                  </a:cxn>
                  <a:cxn ang="0">
                    <a:pos x="1091" y="120"/>
                  </a:cxn>
                  <a:cxn ang="0">
                    <a:pos x="1178" y="115"/>
                  </a:cxn>
                  <a:cxn ang="0">
                    <a:pos x="1248" y="104"/>
                  </a:cxn>
                  <a:cxn ang="0">
                    <a:pos x="1248" y="0"/>
                  </a:cxn>
                  <a:cxn ang="0">
                    <a:pos x="1161" y="22"/>
                  </a:cxn>
                  <a:cxn ang="0">
                    <a:pos x="1069" y="38"/>
                  </a:cxn>
                  <a:cxn ang="0">
                    <a:pos x="874" y="71"/>
                  </a:cxn>
                  <a:cxn ang="0">
                    <a:pos x="673" y="93"/>
                  </a:cxn>
                  <a:cxn ang="0">
                    <a:pos x="483" y="126"/>
                  </a:cxn>
                  <a:cxn ang="0">
                    <a:pos x="391" y="142"/>
                  </a:cxn>
                  <a:cxn ang="0">
                    <a:pos x="309" y="158"/>
                  </a:cxn>
                  <a:cxn ang="0">
                    <a:pos x="228" y="180"/>
                  </a:cxn>
                  <a:cxn ang="0">
                    <a:pos x="163" y="202"/>
                  </a:cxn>
                  <a:cxn ang="0">
                    <a:pos x="103" y="229"/>
                  </a:cxn>
                  <a:cxn ang="0">
                    <a:pos x="54" y="256"/>
                  </a:cxn>
                  <a:cxn ang="0">
                    <a:pos x="22" y="294"/>
                  </a:cxn>
                  <a:cxn ang="0">
                    <a:pos x="0" y="332"/>
                  </a:cxn>
                  <a:cxn ang="0">
                    <a:pos x="0" y="332"/>
                  </a:cxn>
                </a:cxnLst>
                <a:rect l="0" t="0" r="r" b="b"/>
                <a:pathLst>
                  <a:path w="1248" h="539">
                    <a:moveTo>
                      <a:pt x="0" y="332"/>
                    </a:moveTo>
                    <a:lnTo>
                      <a:pt x="0" y="360"/>
                    </a:lnTo>
                    <a:lnTo>
                      <a:pt x="5" y="387"/>
                    </a:lnTo>
                    <a:lnTo>
                      <a:pt x="27" y="414"/>
                    </a:lnTo>
                    <a:lnTo>
                      <a:pt x="54" y="436"/>
                    </a:lnTo>
                    <a:lnTo>
                      <a:pt x="92" y="463"/>
                    </a:lnTo>
                    <a:lnTo>
                      <a:pt x="141" y="490"/>
                    </a:lnTo>
                    <a:lnTo>
                      <a:pt x="195" y="512"/>
                    </a:lnTo>
                    <a:lnTo>
                      <a:pt x="255" y="539"/>
                    </a:lnTo>
                    <a:lnTo>
                      <a:pt x="212" y="517"/>
                    </a:lnTo>
                    <a:lnTo>
                      <a:pt x="179" y="490"/>
                    </a:lnTo>
                    <a:lnTo>
                      <a:pt x="157" y="468"/>
                    </a:lnTo>
                    <a:lnTo>
                      <a:pt x="141" y="447"/>
                    </a:lnTo>
                    <a:lnTo>
                      <a:pt x="136" y="425"/>
                    </a:lnTo>
                    <a:lnTo>
                      <a:pt x="136" y="403"/>
                    </a:lnTo>
                    <a:lnTo>
                      <a:pt x="141" y="381"/>
                    </a:lnTo>
                    <a:lnTo>
                      <a:pt x="157" y="365"/>
                    </a:lnTo>
                    <a:lnTo>
                      <a:pt x="179" y="343"/>
                    </a:lnTo>
                    <a:lnTo>
                      <a:pt x="201" y="327"/>
                    </a:lnTo>
                    <a:lnTo>
                      <a:pt x="266" y="294"/>
                    </a:lnTo>
                    <a:lnTo>
                      <a:pt x="353" y="262"/>
                    </a:lnTo>
                    <a:lnTo>
                      <a:pt x="445" y="234"/>
                    </a:lnTo>
                    <a:lnTo>
                      <a:pt x="554" y="213"/>
                    </a:lnTo>
                    <a:lnTo>
                      <a:pt x="662" y="191"/>
                    </a:lnTo>
                    <a:lnTo>
                      <a:pt x="890" y="153"/>
                    </a:lnTo>
                    <a:lnTo>
                      <a:pt x="993" y="136"/>
                    </a:lnTo>
                    <a:lnTo>
                      <a:pt x="1091" y="120"/>
                    </a:lnTo>
                    <a:lnTo>
                      <a:pt x="1178" y="115"/>
                    </a:lnTo>
                    <a:lnTo>
                      <a:pt x="1248" y="104"/>
                    </a:lnTo>
                    <a:lnTo>
                      <a:pt x="1248" y="0"/>
                    </a:lnTo>
                    <a:lnTo>
                      <a:pt x="1161" y="22"/>
                    </a:lnTo>
                    <a:lnTo>
                      <a:pt x="1069" y="38"/>
                    </a:lnTo>
                    <a:lnTo>
                      <a:pt x="874" y="71"/>
                    </a:lnTo>
                    <a:lnTo>
                      <a:pt x="673" y="93"/>
                    </a:lnTo>
                    <a:lnTo>
                      <a:pt x="483" y="126"/>
                    </a:lnTo>
                    <a:lnTo>
                      <a:pt x="391" y="142"/>
                    </a:lnTo>
                    <a:lnTo>
                      <a:pt x="309" y="158"/>
                    </a:lnTo>
                    <a:lnTo>
                      <a:pt x="228" y="180"/>
                    </a:lnTo>
                    <a:lnTo>
                      <a:pt x="163" y="202"/>
                    </a:lnTo>
                    <a:lnTo>
                      <a:pt x="103" y="229"/>
                    </a:lnTo>
                    <a:lnTo>
                      <a:pt x="54" y="256"/>
                    </a:lnTo>
                    <a:lnTo>
                      <a:pt x="22" y="294"/>
                    </a:lnTo>
                    <a:lnTo>
                      <a:pt x="0" y="332"/>
                    </a:lnTo>
                    <a:lnTo>
                      <a:pt x="0" y="332"/>
                    </a:lnTo>
                    <a:close/>
                  </a:path>
                </a:pathLst>
              </a:custGeom>
              <a:gradFill rotWithShape="0">
                <a:gsLst>
                  <a:gs pos="0">
                    <a:schemeClr val="bg1">
                      <a:gamma/>
                      <a:shade val="87843"/>
                      <a:invGamma/>
                    </a:schemeClr>
                  </a:gs>
                  <a:gs pos="100000">
                    <a:schemeClr val="bg1"/>
                  </a:gs>
                </a:gsLst>
                <a:lin ang="2700000" scaled="1"/>
              </a:gradFill>
              <a:ln w="9525">
                <a:noFill/>
                <a:round/>
                <a:headEnd/>
                <a:tailEnd/>
              </a:ln>
            </p:spPr>
            <p:txBody>
              <a:bodyPr/>
              <a:lstStyle/>
              <a:p>
                <a:pPr>
                  <a:defRPr/>
                </a:pPr>
                <a:endParaRPr lang="en-US"/>
              </a:p>
            </p:txBody>
          </p:sp>
        </p:grpSp>
        <p:sp>
          <p:nvSpPr>
            <p:cNvPr id="41995" name="Freeform 11"/>
            <p:cNvSpPr>
              <a:spLocks/>
            </p:cNvSpPr>
            <p:nvPr/>
          </p:nvSpPr>
          <p:spPr bwMode="hidden">
            <a:xfrm>
              <a:off x="3322" y="1341"/>
              <a:ext cx="1825" cy="1537"/>
            </a:xfrm>
            <a:custGeom>
              <a:avLst/>
              <a:gdLst/>
              <a:ahLst/>
              <a:cxnLst>
                <a:cxn ang="0">
                  <a:pos x="982" y="1061"/>
                </a:cxn>
                <a:cxn ang="0">
                  <a:pos x="1357" y="1012"/>
                </a:cxn>
                <a:cxn ang="0">
                  <a:pos x="1666" y="957"/>
                </a:cxn>
                <a:cxn ang="0">
                  <a:pos x="1916" y="897"/>
                </a:cxn>
                <a:cxn ang="0">
                  <a:pos x="2100" y="832"/>
                </a:cxn>
                <a:cxn ang="0">
                  <a:pos x="2220" y="756"/>
                </a:cxn>
                <a:cxn ang="0">
                  <a:pos x="2285" y="669"/>
                </a:cxn>
                <a:cxn ang="0">
                  <a:pos x="2290" y="560"/>
                </a:cxn>
                <a:cxn ang="0">
                  <a:pos x="2241" y="457"/>
                </a:cxn>
                <a:cxn ang="0">
                  <a:pos x="2144" y="364"/>
                </a:cxn>
                <a:cxn ang="0">
                  <a:pos x="2008" y="277"/>
                </a:cxn>
                <a:cxn ang="0">
                  <a:pos x="1769" y="157"/>
                </a:cxn>
                <a:cxn ang="0">
                  <a:pos x="1612" y="92"/>
                </a:cxn>
                <a:cxn ang="0">
                  <a:pos x="1476" y="43"/>
                </a:cxn>
                <a:cxn ang="0">
                  <a:pos x="1384" y="10"/>
                </a:cxn>
                <a:cxn ang="0">
                  <a:pos x="1346" y="0"/>
                </a:cxn>
                <a:cxn ang="0">
                  <a:pos x="1655" y="119"/>
                </a:cxn>
                <a:cxn ang="0">
                  <a:pos x="1948" y="255"/>
                </a:cxn>
                <a:cxn ang="0">
                  <a:pos x="2068" y="326"/>
                </a:cxn>
                <a:cxn ang="0">
                  <a:pos x="2171" y="402"/>
                </a:cxn>
                <a:cxn ang="0">
                  <a:pos x="2236" y="478"/>
                </a:cxn>
                <a:cxn ang="0">
                  <a:pos x="2263" y="560"/>
                </a:cxn>
                <a:cxn ang="0">
                  <a:pos x="2241" y="636"/>
                </a:cxn>
                <a:cxn ang="0">
                  <a:pos x="2171" y="702"/>
                </a:cxn>
                <a:cxn ang="0">
                  <a:pos x="2062" y="756"/>
                </a:cxn>
                <a:cxn ang="0">
                  <a:pos x="1921" y="800"/>
                </a:cxn>
                <a:cxn ang="0">
                  <a:pos x="1748" y="843"/>
                </a:cxn>
                <a:cxn ang="0">
                  <a:pos x="1351" y="908"/>
                </a:cxn>
                <a:cxn ang="0">
                  <a:pos x="923" y="968"/>
                </a:cxn>
                <a:cxn ang="0">
                  <a:pos x="521" y="1028"/>
                </a:cxn>
                <a:cxn ang="0">
                  <a:pos x="353" y="1066"/>
                </a:cxn>
                <a:cxn ang="0">
                  <a:pos x="206" y="1104"/>
                </a:cxn>
                <a:cxn ang="0">
                  <a:pos x="92" y="1148"/>
                </a:cxn>
                <a:cxn ang="0">
                  <a:pos x="22" y="1202"/>
                </a:cxn>
                <a:cxn ang="0">
                  <a:pos x="0" y="1262"/>
                </a:cxn>
                <a:cxn ang="0">
                  <a:pos x="27" y="1327"/>
                </a:cxn>
                <a:cxn ang="0">
                  <a:pos x="98" y="1382"/>
                </a:cxn>
                <a:cxn ang="0">
                  <a:pos x="196" y="1425"/>
                </a:cxn>
                <a:cxn ang="0">
                  <a:pos x="326" y="1469"/>
                </a:cxn>
                <a:cxn ang="0">
                  <a:pos x="217" y="1414"/>
                </a:cxn>
                <a:cxn ang="0">
                  <a:pos x="147" y="1360"/>
                </a:cxn>
                <a:cxn ang="0">
                  <a:pos x="120" y="1306"/>
                </a:cxn>
                <a:cxn ang="0">
                  <a:pos x="141" y="1257"/>
                </a:cxn>
                <a:cxn ang="0">
                  <a:pos x="212" y="1208"/>
                </a:cxn>
                <a:cxn ang="0">
                  <a:pos x="342" y="1164"/>
                </a:cxn>
                <a:cxn ang="0">
                  <a:pos x="527" y="1121"/>
                </a:cxn>
                <a:cxn ang="0">
                  <a:pos x="771" y="1088"/>
                </a:cxn>
              </a:cxnLst>
              <a:rect l="0" t="0" r="r" b="b"/>
              <a:pathLst>
                <a:path w="2296" h="1469">
                  <a:moveTo>
                    <a:pt x="771" y="1088"/>
                  </a:moveTo>
                  <a:lnTo>
                    <a:pt x="982" y="1061"/>
                  </a:lnTo>
                  <a:lnTo>
                    <a:pt x="1178" y="1034"/>
                  </a:lnTo>
                  <a:lnTo>
                    <a:pt x="1357" y="1012"/>
                  </a:lnTo>
                  <a:lnTo>
                    <a:pt x="1520" y="985"/>
                  </a:lnTo>
                  <a:lnTo>
                    <a:pt x="1666" y="957"/>
                  </a:lnTo>
                  <a:lnTo>
                    <a:pt x="1796" y="930"/>
                  </a:lnTo>
                  <a:lnTo>
                    <a:pt x="1916" y="897"/>
                  </a:lnTo>
                  <a:lnTo>
                    <a:pt x="2013" y="870"/>
                  </a:lnTo>
                  <a:lnTo>
                    <a:pt x="2100" y="832"/>
                  </a:lnTo>
                  <a:lnTo>
                    <a:pt x="2171" y="800"/>
                  </a:lnTo>
                  <a:lnTo>
                    <a:pt x="2220" y="756"/>
                  </a:lnTo>
                  <a:lnTo>
                    <a:pt x="2263" y="712"/>
                  </a:lnTo>
                  <a:lnTo>
                    <a:pt x="2285" y="669"/>
                  </a:lnTo>
                  <a:lnTo>
                    <a:pt x="2296" y="614"/>
                  </a:lnTo>
                  <a:lnTo>
                    <a:pt x="2290" y="560"/>
                  </a:lnTo>
                  <a:lnTo>
                    <a:pt x="2269" y="500"/>
                  </a:lnTo>
                  <a:lnTo>
                    <a:pt x="2241" y="457"/>
                  </a:lnTo>
                  <a:lnTo>
                    <a:pt x="2198" y="408"/>
                  </a:lnTo>
                  <a:lnTo>
                    <a:pt x="2144" y="364"/>
                  </a:lnTo>
                  <a:lnTo>
                    <a:pt x="2079" y="321"/>
                  </a:lnTo>
                  <a:lnTo>
                    <a:pt x="2008" y="277"/>
                  </a:lnTo>
                  <a:lnTo>
                    <a:pt x="1927" y="234"/>
                  </a:lnTo>
                  <a:lnTo>
                    <a:pt x="1769" y="157"/>
                  </a:lnTo>
                  <a:lnTo>
                    <a:pt x="1688" y="125"/>
                  </a:lnTo>
                  <a:lnTo>
                    <a:pt x="1612" y="92"/>
                  </a:lnTo>
                  <a:lnTo>
                    <a:pt x="1536" y="65"/>
                  </a:lnTo>
                  <a:lnTo>
                    <a:pt x="1476" y="43"/>
                  </a:lnTo>
                  <a:lnTo>
                    <a:pt x="1422" y="27"/>
                  </a:lnTo>
                  <a:lnTo>
                    <a:pt x="1384" y="10"/>
                  </a:lnTo>
                  <a:lnTo>
                    <a:pt x="1357" y="5"/>
                  </a:lnTo>
                  <a:lnTo>
                    <a:pt x="1346" y="0"/>
                  </a:lnTo>
                  <a:lnTo>
                    <a:pt x="1498" y="54"/>
                  </a:lnTo>
                  <a:lnTo>
                    <a:pt x="1655" y="119"/>
                  </a:lnTo>
                  <a:lnTo>
                    <a:pt x="1807" y="185"/>
                  </a:lnTo>
                  <a:lnTo>
                    <a:pt x="1948" y="255"/>
                  </a:lnTo>
                  <a:lnTo>
                    <a:pt x="2013" y="288"/>
                  </a:lnTo>
                  <a:lnTo>
                    <a:pt x="2068" y="326"/>
                  </a:lnTo>
                  <a:lnTo>
                    <a:pt x="2122" y="364"/>
                  </a:lnTo>
                  <a:lnTo>
                    <a:pt x="2171" y="402"/>
                  </a:lnTo>
                  <a:lnTo>
                    <a:pt x="2209" y="440"/>
                  </a:lnTo>
                  <a:lnTo>
                    <a:pt x="2236" y="478"/>
                  </a:lnTo>
                  <a:lnTo>
                    <a:pt x="2252" y="522"/>
                  </a:lnTo>
                  <a:lnTo>
                    <a:pt x="2263" y="560"/>
                  </a:lnTo>
                  <a:lnTo>
                    <a:pt x="2258" y="598"/>
                  </a:lnTo>
                  <a:lnTo>
                    <a:pt x="2241" y="636"/>
                  </a:lnTo>
                  <a:lnTo>
                    <a:pt x="2214" y="669"/>
                  </a:lnTo>
                  <a:lnTo>
                    <a:pt x="2171" y="702"/>
                  </a:lnTo>
                  <a:lnTo>
                    <a:pt x="2122" y="729"/>
                  </a:lnTo>
                  <a:lnTo>
                    <a:pt x="2062" y="756"/>
                  </a:lnTo>
                  <a:lnTo>
                    <a:pt x="1997" y="778"/>
                  </a:lnTo>
                  <a:lnTo>
                    <a:pt x="1921" y="800"/>
                  </a:lnTo>
                  <a:lnTo>
                    <a:pt x="1834" y="821"/>
                  </a:lnTo>
                  <a:lnTo>
                    <a:pt x="1748" y="843"/>
                  </a:lnTo>
                  <a:lnTo>
                    <a:pt x="1552" y="876"/>
                  </a:lnTo>
                  <a:lnTo>
                    <a:pt x="1351" y="908"/>
                  </a:lnTo>
                  <a:lnTo>
                    <a:pt x="1134" y="941"/>
                  </a:lnTo>
                  <a:lnTo>
                    <a:pt x="923" y="968"/>
                  </a:lnTo>
                  <a:lnTo>
                    <a:pt x="716" y="995"/>
                  </a:lnTo>
                  <a:lnTo>
                    <a:pt x="521" y="1028"/>
                  </a:lnTo>
                  <a:lnTo>
                    <a:pt x="434" y="1044"/>
                  </a:lnTo>
                  <a:lnTo>
                    <a:pt x="353" y="1066"/>
                  </a:lnTo>
                  <a:lnTo>
                    <a:pt x="277" y="1082"/>
                  </a:lnTo>
                  <a:lnTo>
                    <a:pt x="206" y="1104"/>
                  </a:lnTo>
                  <a:lnTo>
                    <a:pt x="147" y="1126"/>
                  </a:lnTo>
                  <a:lnTo>
                    <a:pt x="92" y="1148"/>
                  </a:lnTo>
                  <a:lnTo>
                    <a:pt x="54" y="1175"/>
                  </a:lnTo>
                  <a:lnTo>
                    <a:pt x="22" y="1202"/>
                  </a:lnTo>
                  <a:lnTo>
                    <a:pt x="6" y="1229"/>
                  </a:lnTo>
                  <a:lnTo>
                    <a:pt x="0" y="1262"/>
                  </a:lnTo>
                  <a:lnTo>
                    <a:pt x="11" y="1295"/>
                  </a:lnTo>
                  <a:lnTo>
                    <a:pt x="27" y="1327"/>
                  </a:lnTo>
                  <a:lnTo>
                    <a:pt x="54" y="1355"/>
                  </a:lnTo>
                  <a:lnTo>
                    <a:pt x="98" y="1382"/>
                  </a:lnTo>
                  <a:lnTo>
                    <a:pt x="141" y="1404"/>
                  </a:lnTo>
                  <a:lnTo>
                    <a:pt x="196" y="1425"/>
                  </a:lnTo>
                  <a:lnTo>
                    <a:pt x="261" y="1447"/>
                  </a:lnTo>
                  <a:lnTo>
                    <a:pt x="326" y="1469"/>
                  </a:lnTo>
                  <a:lnTo>
                    <a:pt x="266" y="1442"/>
                  </a:lnTo>
                  <a:lnTo>
                    <a:pt x="217" y="1414"/>
                  </a:lnTo>
                  <a:lnTo>
                    <a:pt x="174" y="1387"/>
                  </a:lnTo>
                  <a:lnTo>
                    <a:pt x="147" y="1360"/>
                  </a:lnTo>
                  <a:lnTo>
                    <a:pt x="125" y="1333"/>
                  </a:lnTo>
                  <a:lnTo>
                    <a:pt x="120" y="1306"/>
                  </a:lnTo>
                  <a:lnTo>
                    <a:pt x="125" y="1278"/>
                  </a:lnTo>
                  <a:lnTo>
                    <a:pt x="141" y="1257"/>
                  </a:lnTo>
                  <a:lnTo>
                    <a:pt x="174" y="1229"/>
                  </a:lnTo>
                  <a:lnTo>
                    <a:pt x="212" y="1208"/>
                  </a:lnTo>
                  <a:lnTo>
                    <a:pt x="272" y="1186"/>
                  </a:lnTo>
                  <a:lnTo>
                    <a:pt x="342" y="1164"/>
                  </a:lnTo>
                  <a:lnTo>
                    <a:pt x="423" y="1142"/>
                  </a:lnTo>
                  <a:lnTo>
                    <a:pt x="527" y="1121"/>
                  </a:lnTo>
                  <a:lnTo>
                    <a:pt x="641" y="1104"/>
                  </a:lnTo>
                  <a:lnTo>
                    <a:pt x="771" y="1088"/>
                  </a:lnTo>
                  <a:lnTo>
                    <a:pt x="771" y="1088"/>
                  </a:lnTo>
                  <a:close/>
                </a:path>
              </a:pathLst>
            </a:custGeom>
            <a:gradFill rotWithShape="0">
              <a:gsLst>
                <a:gs pos="0">
                  <a:schemeClr val="bg1">
                    <a:gamma/>
                    <a:shade val="84706"/>
                    <a:invGamma/>
                  </a:schemeClr>
                </a:gs>
                <a:gs pos="100000">
                  <a:schemeClr val="bg1"/>
                </a:gs>
              </a:gsLst>
              <a:lin ang="2700000" scaled="1"/>
            </a:gradFill>
            <a:ln w="9525">
              <a:noFill/>
              <a:round/>
              <a:headEnd/>
              <a:tailEnd/>
            </a:ln>
          </p:spPr>
          <p:txBody>
            <a:bodyPr/>
            <a:lstStyle/>
            <a:p>
              <a:pPr>
                <a:defRPr/>
              </a:pPr>
              <a:endParaRPr lang="en-US"/>
            </a:p>
          </p:txBody>
        </p:sp>
        <p:sp>
          <p:nvSpPr>
            <p:cNvPr id="41996" name="Freeform 12"/>
            <p:cNvSpPr>
              <a:spLocks/>
            </p:cNvSpPr>
            <p:nvPr/>
          </p:nvSpPr>
          <p:spPr bwMode="hidden">
            <a:xfrm>
              <a:off x="0" y="0"/>
              <a:ext cx="5758" cy="1776"/>
            </a:xfrm>
            <a:custGeom>
              <a:avLst/>
              <a:gdLst/>
              <a:ahLst/>
              <a:cxnLst>
                <a:cxn ang="0">
                  <a:pos x="0" y="0"/>
                </a:cxn>
                <a:cxn ang="0">
                  <a:pos x="0" y="1906"/>
                </a:cxn>
                <a:cxn ang="0">
                  <a:pos x="5740" y="1906"/>
                </a:cxn>
                <a:cxn ang="0">
                  <a:pos x="5740" y="0"/>
                </a:cxn>
                <a:cxn ang="0">
                  <a:pos x="0" y="0"/>
                </a:cxn>
                <a:cxn ang="0">
                  <a:pos x="0" y="0"/>
                </a:cxn>
              </a:cxnLst>
              <a:rect l="0" t="0" r="r" b="b"/>
              <a:pathLst>
                <a:path w="5740" h="1906">
                  <a:moveTo>
                    <a:pt x="0" y="0"/>
                  </a:moveTo>
                  <a:lnTo>
                    <a:pt x="0" y="1906"/>
                  </a:lnTo>
                  <a:lnTo>
                    <a:pt x="5740" y="1906"/>
                  </a:lnTo>
                  <a:lnTo>
                    <a:pt x="5740" y="0"/>
                  </a:lnTo>
                  <a:lnTo>
                    <a:pt x="0" y="0"/>
                  </a:lnTo>
                  <a:lnTo>
                    <a:pt x="0" y="0"/>
                  </a:lnTo>
                  <a:close/>
                </a:path>
              </a:pathLst>
            </a:custGeom>
            <a:gradFill rotWithShape="0">
              <a:gsLst>
                <a:gs pos="0">
                  <a:schemeClr val="bg2"/>
                </a:gs>
                <a:gs pos="100000">
                  <a:schemeClr val="bg1"/>
                </a:gs>
              </a:gsLst>
              <a:lin ang="5400000" scaled="1"/>
            </a:gradFill>
            <a:ln w="9525">
              <a:noFill/>
              <a:round/>
              <a:headEnd/>
              <a:tailEnd/>
            </a:ln>
          </p:spPr>
          <p:txBody>
            <a:bodyPr/>
            <a:lstStyle/>
            <a:p>
              <a:pPr>
                <a:defRPr/>
              </a:pPr>
              <a:endParaRPr lang="en-US"/>
            </a:p>
          </p:txBody>
        </p:sp>
      </p:grpSp>
      <p:sp>
        <p:nvSpPr>
          <p:cNvPr id="41997" name="Rectangle 13"/>
          <p:cNvSpPr>
            <a:spLocks noGrp="1" noRot="1" noChangeArrowheads="1"/>
          </p:cNvSpPr>
          <p:nvPr>
            <p:ph type="title"/>
          </p:nvPr>
        </p:nvSpPr>
        <p:spPr bwMode="auto">
          <a:xfrm>
            <a:off x="457200" y="274638"/>
            <a:ext cx="82296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41998" name="Rectangle 14"/>
          <p:cNvSpPr>
            <a:spLocks noGrp="1" noChangeArrowheads="1"/>
          </p:cNvSpPr>
          <p:nvPr>
            <p:ph type="ftr" sz="quarter" idx="3"/>
          </p:nvPr>
        </p:nvSpPr>
        <p:spPr bwMode="auto">
          <a:xfrm>
            <a:off x="3124200" y="6248400"/>
            <a:ext cx="2895600" cy="47625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smtClean="0">
                <a:latin typeface="Arial" charset="0"/>
              </a:defRPr>
            </a:lvl1pPr>
          </a:lstStyle>
          <a:p>
            <a:pPr>
              <a:defRPr/>
            </a:pPr>
            <a:endParaRPr lang="en-US"/>
          </a:p>
        </p:txBody>
      </p:sp>
      <p:sp>
        <p:nvSpPr>
          <p:cNvPr id="41999" name="Rectangle 15"/>
          <p:cNvSpPr>
            <a:spLocks noGrp="1" noChangeArrowheads="1"/>
          </p:cNvSpPr>
          <p:nvPr>
            <p:ph type="body" idx="1"/>
          </p:nvPr>
        </p:nvSpPr>
        <p:spPr bwMode="auto">
          <a:xfrm>
            <a:off x="457200" y="1600200"/>
            <a:ext cx="8229600"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Tree>
  </p:cSld>
  <p:clrMap bg1="dk2" tx1="lt1" bg2="dk1" tx2="lt2" accent1="accent1" accent2="accent2" accent3="accent3" accent4="accent4" accent5="accent5" accent6="accent6" hlink="hlink" folHlink="folHlink"/>
  <p:sldLayoutIdLst>
    <p:sldLayoutId id="2147483692"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Lst>
  <p:timing>
    <p:tnLst>
      <p:par>
        <p:cTn id="1" dur="indefinite" restart="never" nodeType="tmRoot"/>
      </p:par>
    </p:tnLst>
  </p:timing>
  <p:txStyles>
    <p:titleStyle>
      <a:lvl1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mj-lt"/>
          <a:ea typeface="+mj-ea"/>
          <a:cs typeface="+mj-cs"/>
        </a:defRPr>
      </a:lvl1pPr>
      <a:lvl2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defRPr>
      </a:lvl2pPr>
      <a:lvl3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defRPr>
      </a:lvl3pPr>
      <a:lvl4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defRPr>
      </a:lvl4pPr>
      <a:lvl5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Garamond" pitchFamily="18" charset="0"/>
        </a:defRPr>
      </a:lvl5pPr>
      <a:lvl6pPr marL="4572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defRPr>
      </a:lvl6pPr>
      <a:lvl7pPr marL="9144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defRPr>
      </a:lvl7pPr>
      <a:lvl8pPr marL="13716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defRPr>
      </a:lvl8pPr>
      <a:lvl9pPr marL="1828800" algn="ctr" rtl="0" fontAlgn="base">
        <a:spcBef>
          <a:spcPct val="0"/>
        </a:spcBef>
        <a:spcAft>
          <a:spcPct val="0"/>
        </a:spcAft>
        <a:defRPr sz="4400" b="1">
          <a:solidFill>
            <a:schemeClr val="tx2"/>
          </a:solidFill>
          <a:effectLst>
            <a:outerShdw blurRad="38100" dist="38100" dir="2700000" algn="tl">
              <a:srgbClr val="000000"/>
            </a:outerShdw>
          </a:effectLst>
          <a:latin typeface="Garamond" pitchFamily="18" charset="0"/>
        </a:defRPr>
      </a:lvl9pPr>
    </p:titleStyle>
    <p:bodyStyle>
      <a:lvl1pPr marL="342900" indent="-342900" algn="l" rtl="0" eaLnBrk="0" fontAlgn="base" hangingPunct="0">
        <a:spcBef>
          <a:spcPct val="20000"/>
        </a:spcBef>
        <a:spcAft>
          <a:spcPct val="0"/>
        </a:spcAft>
        <a:buClr>
          <a:schemeClr val="hlink"/>
        </a:buClr>
        <a:buSzPct val="70000"/>
        <a:buFont typeface="Wingdings" pitchFamily="2" charset="2"/>
        <a:buChar char="n"/>
        <a:defRPr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accent2"/>
        </a:buClr>
        <a:buSzPct val="70000"/>
        <a:buFont typeface="Wingdings" pitchFamily="2" charset="2"/>
        <a:buChar char="n"/>
        <a:defRPr sz="2800">
          <a:solidFill>
            <a:schemeClr val="tx1"/>
          </a:solidFill>
          <a:effectLst>
            <a:outerShdw blurRad="38100" dist="38100" dir="2700000" algn="tl">
              <a:srgbClr val="000000"/>
            </a:outerShdw>
          </a:effectLst>
          <a:latin typeface="+mn-lt"/>
        </a:defRPr>
      </a:lvl2pPr>
      <a:lvl3pPr marL="1143000" indent="-228600" algn="l" rtl="0" eaLnBrk="0" fontAlgn="base" hangingPunct="0">
        <a:spcBef>
          <a:spcPct val="20000"/>
        </a:spcBef>
        <a:spcAft>
          <a:spcPct val="0"/>
        </a:spcAft>
        <a:buClr>
          <a:schemeClr val="tx2"/>
        </a:buClr>
        <a:buSzPct val="70000"/>
        <a:buFont typeface="Wingdings" pitchFamily="2" charset="2"/>
        <a:buChar char="n"/>
        <a:defRPr sz="2400">
          <a:solidFill>
            <a:schemeClr val="tx1"/>
          </a:solidFill>
          <a:effectLst>
            <a:outerShdw blurRad="38100" dist="38100" dir="2700000" algn="tl">
              <a:srgbClr val="000000"/>
            </a:outerShdw>
          </a:effectLst>
          <a:latin typeface="+mn-lt"/>
        </a:defRPr>
      </a:lvl3pPr>
      <a:lvl4pPr marL="1600200" indent="-228600" algn="l" rtl="0" eaLnBrk="0" fontAlgn="base" hangingPunct="0">
        <a:spcBef>
          <a:spcPct val="20000"/>
        </a:spcBef>
        <a:spcAft>
          <a:spcPct val="0"/>
        </a:spcAft>
        <a:buClr>
          <a:schemeClr val="accent2"/>
        </a:buClr>
        <a:buSzPct val="70000"/>
        <a:buFont typeface="Wingdings" pitchFamily="2" charset="2"/>
        <a:buChar char="n"/>
        <a:defRPr sz="2000">
          <a:solidFill>
            <a:schemeClr val="tx1"/>
          </a:solidFill>
          <a:effectLst>
            <a:outerShdw blurRad="38100" dist="38100" dir="2700000" algn="tl">
              <a:srgbClr val="000000"/>
            </a:outerShdw>
          </a:effectLst>
          <a:latin typeface="+mn-lt"/>
        </a:defRPr>
      </a:lvl4pPr>
      <a:lvl5pPr marL="2057400" indent="-228600" algn="l" rtl="0" eaLnBrk="0" fontAlgn="base" hangingPunct="0">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defRPr>
      </a:lvl5pPr>
      <a:lvl6pPr marL="25146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defRPr>
      </a:lvl6pPr>
      <a:lvl7pPr marL="29718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defRPr>
      </a:lvl7pPr>
      <a:lvl8pPr marL="34290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defRPr>
      </a:lvl8pPr>
      <a:lvl9pPr marL="3886200" indent="-228600" algn="l" rtl="0" fontAlgn="base">
        <a:spcBef>
          <a:spcPct val="20000"/>
        </a:spcBef>
        <a:spcAft>
          <a:spcPct val="0"/>
        </a:spcAft>
        <a:buClr>
          <a:schemeClr val="hlink"/>
        </a:buClr>
        <a:buSzPct val="70000"/>
        <a:buFont typeface="Wingdings" pitchFamily="2" charset="2"/>
        <a:buChar char="n"/>
        <a:defRPr sz="2000">
          <a:solidFill>
            <a:schemeClr val="tx1"/>
          </a:solidFill>
          <a:effectLst>
            <a:outerShdw blurRad="38100" dist="38100" dir="2700000" algn="tl">
              <a:srgbClr val="000000"/>
            </a:outerShdw>
          </a:effectLst>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p:txBody>
          <a:bodyPr/>
          <a:lstStyle/>
          <a:p>
            <a:pPr eaLnBrk="1" hangingPunct="1">
              <a:defRPr/>
            </a:pPr>
            <a:r>
              <a:rPr lang="en-US" sz="5400" smtClean="0"/>
              <a:t>Prehistory, the Neolithic Revolution, and River Civilizations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6082" name="Rectangle 2"/>
          <p:cNvSpPr>
            <a:spLocks noGrp="1" noRot="1" noChangeArrowheads="1"/>
          </p:cNvSpPr>
          <p:nvPr>
            <p:ph type="title"/>
          </p:nvPr>
        </p:nvSpPr>
        <p:spPr/>
        <p:txBody>
          <a:bodyPr/>
          <a:lstStyle/>
          <a:p>
            <a:pPr eaLnBrk="1" hangingPunct="1">
              <a:defRPr/>
            </a:pPr>
            <a:r>
              <a:rPr lang="en-US" smtClean="0"/>
              <a:t>WHY?</a:t>
            </a:r>
          </a:p>
        </p:txBody>
      </p:sp>
      <p:sp>
        <p:nvSpPr>
          <p:cNvPr id="46083" name="Rectangle 3"/>
          <p:cNvSpPr>
            <a:spLocks noGrp="1" noChangeArrowheads="1"/>
          </p:cNvSpPr>
          <p:nvPr>
            <p:ph type="body" idx="1"/>
          </p:nvPr>
        </p:nvSpPr>
        <p:spPr/>
        <p:txBody>
          <a:bodyPr/>
          <a:lstStyle/>
          <a:p>
            <a:pPr eaLnBrk="1" hangingPunct="1">
              <a:defRPr/>
            </a:pPr>
            <a:r>
              <a:rPr lang="en-US" smtClean="0"/>
              <a:t>Why would perfectly happy and healthy hunter-gatherers have settled down to be farmers?  What processes encouraged this transition?</a:t>
            </a:r>
          </a:p>
          <a:p>
            <a:pPr eaLnBrk="1" hangingPunct="1">
              <a:defRPr/>
            </a:pPr>
            <a:r>
              <a:rPr lang="en-US" smtClean="0"/>
              <a:t>How do periods of cold and warm weather affect human development?</a:t>
            </a:r>
          </a:p>
          <a:p>
            <a:pPr eaLnBrk="1" hangingPunct="1">
              <a:defRPr/>
            </a:pPr>
            <a:endParaRPr lang="en-US" smtClean="0"/>
          </a:p>
          <a:p>
            <a:pPr eaLnBrk="1" hangingPunct="1">
              <a:buFont typeface="Wingdings" pitchFamily="2" charset="2"/>
              <a:buNone/>
              <a:defRPr/>
            </a:pPr>
            <a:endParaRPr lang="en-US"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6082"/>
                                        </p:tgtEl>
                                        <p:attrNameLst>
                                          <p:attrName>style.visibility</p:attrName>
                                        </p:attrNameLst>
                                      </p:cBhvr>
                                      <p:to>
                                        <p:strVal val="visible"/>
                                      </p:to>
                                    </p:set>
                                    <p:animEffect transition="in" filter="fade">
                                      <p:cBhvr>
                                        <p:cTn id="7" dur="2000"/>
                                        <p:tgtEl>
                                          <p:spTgt spid="4608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6083">
                                            <p:txEl>
                                              <p:pRg st="0" end="0"/>
                                            </p:txEl>
                                          </p:spTgt>
                                        </p:tgtEl>
                                        <p:attrNameLst>
                                          <p:attrName>style.visibility</p:attrName>
                                        </p:attrNameLst>
                                      </p:cBhvr>
                                      <p:to>
                                        <p:strVal val="visible"/>
                                      </p:to>
                                    </p:set>
                                    <p:animEffect transition="in" filter="fade">
                                      <p:cBhvr>
                                        <p:cTn id="12" dur="2000"/>
                                        <p:tgtEl>
                                          <p:spTgt spid="4608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6083">
                                            <p:txEl>
                                              <p:pRg st="1" end="1"/>
                                            </p:txEl>
                                          </p:spTgt>
                                        </p:tgtEl>
                                        <p:attrNameLst>
                                          <p:attrName>style.visibility</p:attrName>
                                        </p:attrNameLst>
                                      </p:cBhvr>
                                      <p:to>
                                        <p:strVal val="visible"/>
                                      </p:to>
                                    </p:set>
                                    <p:animEffect transition="in" filter="fade">
                                      <p:cBhvr>
                                        <p:cTn id="17" dur="2000"/>
                                        <p:tgtEl>
                                          <p:spTgt spid="4608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082" grpId="0"/>
      <p:bldP spid="46083"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8610" name="Rectangle 2"/>
          <p:cNvSpPr>
            <a:spLocks noGrp="1" noRot="1" noChangeArrowheads="1"/>
          </p:cNvSpPr>
          <p:nvPr>
            <p:ph type="title"/>
          </p:nvPr>
        </p:nvSpPr>
        <p:spPr/>
        <p:txBody>
          <a:bodyPr/>
          <a:lstStyle/>
          <a:p>
            <a:pPr eaLnBrk="1" hangingPunct="1">
              <a:defRPr/>
            </a:pPr>
            <a:r>
              <a:rPr lang="en-US" smtClean="0"/>
              <a:t> IV. Early Civilizations</a:t>
            </a:r>
          </a:p>
        </p:txBody>
      </p:sp>
      <p:sp>
        <p:nvSpPr>
          <p:cNvPr id="68611" name="Rectangle 3"/>
          <p:cNvSpPr>
            <a:spLocks noGrp="1" noChangeArrowheads="1"/>
          </p:cNvSpPr>
          <p:nvPr>
            <p:ph type="body" idx="1"/>
          </p:nvPr>
        </p:nvSpPr>
        <p:spPr/>
        <p:txBody>
          <a:bodyPr/>
          <a:lstStyle/>
          <a:p>
            <a:pPr algn="ctr" eaLnBrk="1" hangingPunct="1">
              <a:lnSpc>
                <a:spcPct val="90000"/>
              </a:lnSpc>
              <a:buFont typeface="Wingdings" pitchFamily="2" charset="2"/>
              <a:buNone/>
              <a:defRPr/>
            </a:pPr>
            <a:r>
              <a:rPr lang="en-US" smtClean="0"/>
              <a:t>Why Rivers?</a:t>
            </a:r>
          </a:p>
          <a:p>
            <a:pPr eaLnBrk="1" hangingPunct="1">
              <a:lnSpc>
                <a:spcPct val="90000"/>
              </a:lnSpc>
              <a:defRPr/>
            </a:pPr>
            <a:r>
              <a:rPr lang="en-US" smtClean="0"/>
              <a:t>Agriculture- dependable water supply</a:t>
            </a:r>
          </a:p>
          <a:p>
            <a:pPr eaLnBrk="1" hangingPunct="1">
              <a:lnSpc>
                <a:spcPct val="90000"/>
              </a:lnSpc>
              <a:buFont typeface="Wingdings" pitchFamily="2" charset="2"/>
              <a:buNone/>
              <a:defRPr/>
            </a:pPr>
            <a:r>
              <a:rPr lang="en-US" smtClean="0"/>
              <a:t>	AND stuff already grows there</a:t>
            </a:r>
          </a:p>
          <a:p>
            <a:pPr eaLnBrk="1" hangingPunct="1">
              <a:lnSpc>
                <a:spcPct val="90000"/>
              </a:lnSpc>
              <a:defRPr/>
            </a:pPr>
            <a:r>
              <a:rPr lang="en-US" smtClean="0"/>
              <a:t>Domesticated animals</a:t>
            </a:r>
          </a:p>
          <a:p>
            <a:pPr eaLnBrk="1" hangingPunct="1">
              <a:lnSpc>
                <a:spcPct val="90000"/>
              </a:lnSpc>
              <a:defRPr/>
            </a:pPr>
            <a:r>
              <a:rPr lang="en-US" smtClean="0"/>
              <a:t>Ability to settle</a:t>
            </a:r>
          </a:p>
          <a:p>
            <a:pPr eaLnBrk="1" hangingPunct="1">
              <a:lnSpc>
                <a:spcPct val="90000"/>
              </a:lnSpc>
              <a:defRPr/>
            </a:pPr>
            <a:r>
              <a:rPr lang="en-US" smtClean="0"/>
              <a:t>More temperate climate</a:t>
            </a:r>
          </a:p>
          <a:p>
            <a:pPr eaLnBrk="1" hangingPunct="1">
              <a:lnSpc>
                <a:spcPct val="90000"/>
              </a:lnSpc>
              <a:defRPr/>
            </a:pPr>
            <a:r>
              <a:rPr lang="en-US" smtClean="0"/>
              <a:t>Irrigation possible- plays a big role in emergence of civilizations </a:t>
            </a:r>
          </a:p>
          <a:p>
            <a:pPr eaLnBrk="1" hangingPunct="1">
              <a:lnSpc>
                <a:spcPct val="90000"/>
              </a:lnSpc>
              <a:buFont typeface="Wingdings" pitchFamily="2" charset="2"/>
              <a:buNone/>
              <a:defRPr/>
            </a:pPr>
            <a:endParaRPr lang="en-US"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8610"/>
                                        </p:tgtEl>
                                        <p:attrNameLst>
                                          <p:attrName>style.visibility</p:attrName>
                                        </p:attrNameLst>
                                      </p:cBhvr>
                                      <p:to>
                                        <p:strVal val="visible"/>
                                      </p:to>
                                    </p:set>
                                    <p:animEffect transition="in" filter="fade">
                                      <p:cBhvr>
                                        <p:cTn id="7" dur="2000"/>
                                        <p:tgtEl>
                                          <p:spTgt spid="6861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8611">
                                            <p:txEl>
                                              <p:pRg st="0" end="0"/>
                                            </p:txEl>
                                          </p:spTgt>
                                        </p:tgtEl>
                                        <p:attrNameLst>
                                          <p:attrName>style.visibility</p:attrName>
                                        </p:attrNameLst>
                                      </p:cBhvr>
                                      <p:to>
                                        <p:strVal val="visible"/>
                                      </p:to>
                                    </p:set>
                                    <p:animEffect transition="in" filter="fade">
                                      <p:cBhvr>
                                        <p:cTn id="12" dur="2000"/>
                                        <p:tgtEl>
                                          <p:spTgt spid="68611">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8611">
                                            <p:txEl>
                                              <p:pRg st="1" end="1"/>
                                            </p:txEl>
                                          </p:spTgt>
                                        </p:tgtEl>
                                        <p:attrNameLst>
                                          <p:attrName>style.visibility</p:attrName>
                                        </p:attrNameLst>
                                      </p:cBhvr>
                                      <p:to>
                                        <p:strVal val="visible"/>
                                      </p:to>
                                    </p:set>
                                    <p:animEffect transition="in" filter="fade">
                                      <p:cBhvr>
                                        <p:cTn id="17" dur="2000"/>
                                        <p:tgtEl>
                                          <p:spTgt spid="68611">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8611">
                                            <p:txEl>
                                              <p:pRg st="2" end="2"/>
                                            </p:txEl>
                                          </p:spTgt>
                                        </p:tgtEl>
                                        <p:attrNameLst>
                                          <p:attrName>style.visibility</p:attrName>
                                        </p:attrNameLst>
                                      </p:cBhvr>
                                      <p:to>
                                        <p:strVal val="visible"/>
                                      </p:to>
                                    </p:set>
                                    <p:animEffect transition="in" filter="fade">
                                      <p:cBhvr>
                                        <p:cTn id="22" dur="2000"/>
                                        <p:tgtEl>
                                          <p:spTgt spid="68611">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8611">
                                            <p:txEl>
                                              <p:pRg st="3" end="3"/>
                                            </p:txEl>
                                          </p:spTgt>
                                        </p:tgtEl>
                                        <p:attrNameLst>
                                          <p:attrName>style.visibility</p:attrName>
                                        </p:attrNameLst>
                                      </p:cBhvr>
                                      <p:to>
                                        <p:strVal val="visible"/>
                                      </p:to>
                                    </p:set>
                                    <p:animEffect transition="in" filter="fade">
                                      <p:cBhvr>
                                        <p:cTn id="27" dur="2000"/>
                                        <p:tgtEl>
                                          <p:spTgt spid="68611">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8611">
                                            <p:txEl>
                                              <p:pRg st="4" end="4"/>
                                            </p:txEl>
                                          </p:spTgt>
                                        </p:tgtEl>
                                        <p:attrNameLst>
                                          <p:attrName>style.visibility</p:attrName>
                                        </p:attrNameLst>
                                      </p:cBhvr>
                                      <p:to>
                                        <p:strVal val="visible"/>
                                      </p:to>
                                    </p:set>
                                    <p:animEffect transition="in" filter="fade">
                                      <p:cBhvr>
                                        <p:cTn id="32" dur="2000"/>
                                        <p:tgtEl>
                                          <p:spTgt spid="68611">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8611">
                                            <p:txEl>
                                              <p:pRg st="5" end="5"/>
                                            </p:txEl>
                                          </p:spTgt>
                                        </p:tgtEl>
                                        <p:attrNameLst>
                                          <p:attrName>style.visibility</p:attrName>
                                        </p:attrNameLst>
                                      </p:cBhvr>
                                      <p:to>
                                        <p:strVal val="visible"/>
                                      </p:to>
                                    </p:set>
                                    <p:animEffect transition="in" filter="fade">
                                      <p:cBhvr>
                                        <p:cTn id="37" dur="2000"/>
                                        <p:tgtEl>
                                          <p:spTgt spid="68611">
                                            <p:txEl>
                                              <p:pRg st="5" end="5"/>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8611">
                                            <p:txEl>
                                              <p:pRg st="6" end="6"/>
                                            </p:txEl>
                                          </p:spTgt>
                                        </p:tgtEl>
                                        <p:attrNameLst>
                                          <p:attrName>style.visibility</p:attrName>
                                        </p:attrNameLst>
                                      </p:cBhvr>
                                      <p:to>
                                        <p:strVal val="visible"/>
                                      </p:to>
                                    </p:set>
                                    <p:animEffect transition="in" filter="fade">
                                      <p:cBhvr>
                                        <p:cTn id="42" dur="2000"/>
                                        <p:tgtEl>
                                          <p:spTgt spid="6861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610" grpId="0"/>
      <p:bldP spid="68611" grpId="0" build="p"/>
    </p:bld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0658" name="Rectangle 2"/>
          <p:cNvSpPr>
            <a:spLocks noGrp="1" noRot="1" noChangeArrowheads="1"/>
          </p:cNvSpPr>
          <p:nvPr>
            <p:ph type="title"/>
          </p:nvPr>
        </p:nvSpPr>
        <p:spPr/>
        <p:txBody>
          <a:bodyPr/>
          <a:lstStyle/>
          <a:p>
            <a:pPr eaLnBrk="1" hangingPunct="1">
              <a:defRPr/>
            </a:pPr>
            <a:r>
              <a:rPr lang="en-US" smtClean="0"/>
              <a:t>A. Mesopotamia</a:t>
            </a:r>
          </a:p>
        </p:txBody>
      </p:sp>
      <p:sp>
        <p:nvSpPr>
          <p:cNvPr id="70659" name="Rectangle 3"/>
          <p:cNvSpPr>
            <a:spLocks noGrp="1" noChangeArrowheads="1"/>
          </p:cNvSpPr>
          <p:nvPr>
            <p:ph type="body" idx="1"/>
          </p:nvPr>
        </p:nvSpPr>
        <p:spPr/>
        <p:txBody>
          <a:bodyPr/>
          <a:lstStyle/>
          <a:p>
            <a:pPr eaLnBrk="1" hangingPunct="1">
              <a:defRPr/>
            </a:pPr>
            <a:r>
              <a:rPr lang="en-US" smtClean="0"/>
              <a:t>First “civilization”= Sumeria, 5,000 BCE</a:t>
            </a:r>
          </a:p>
          <a:p>
            <a:pPr eaLnBrk="1" hangingPunct="1">
              <a:defRPr/>
            </a:pPr>
            <a:r>
              <a:rPr lang="en-US" smtClean="0"/>
              <a:t>Tigris &amp; Euphrates – large agricultural surplus</a:t>
            </a:r>
          </a:p>
          <a:p>
            <a:pPr eaLnBrk="1" hangingPunct="1">
              <a:defRPr/>
            </a:pPr>
            <a:r>
              <a:rPr lang="en-US" smtClean="0"/>
              <a:t>Later, Akkad (empire 2340 BCE), Babylon (early 2</a:t>
            </a:r>
            <a:r>
              <a:rPr lang="en-US" baseline="30000" smtClean="0"/>
              <a:t>nd</a:t>
            </a:r>
            <a:r>
              <a:rPr lang="en-US" smtClean="0"/>
              <a:t> millenium BCE)</a:t>
            </a:r>
          </a:p>
          <a:p>
            <a:pPr eaLnBrk="1" hangingPunct="1">
              <a:defRPr/>
            </a:pPr>
            <a:r>
              <a:rPr lang="en-US" smtClean="0"/>
              <a:t>Used bronze – improved military, required long distance trade</a:t>
            </a:r>
          </a:p>
          <a:p>
            <a:pPr eaLnBrk="1" hangingPunct="1">
              <a:defRPr/>
            </a:pPr>
            <a:r>
              <a:rPr lang="en-US" smtClean="0"/>
              <a:t>Wheel (Central Asian nomads)</a:t>
            </a:r>
          </a:p>
          <a:p>
            <a:pPr lvl="1" eaLnBrk="1" hangingPunct="1">
              <a:buClr>
                <a:schemeClr val="tx1"/>
              </a:buClr>
              <a:buFont typeface="Wingdings" pitchFamily="2" charset="2"/>
              <a:buNone/>
              <a:defRPr/>
            </a:pPr>
            <a:endParaRPr lang="en-US" smtClean="0"/>
          </a:p>
          <a:p>
            <a:pPr lvl="1" eaLnBrk="1" hangingPunct="1">
              <a:buClr>
                <a:schemeClr val="tx1"/>
              </a:buClr>
              <a:buFont typeface="Wingdings" pitchFamily="2" charset="2"/>
              <a:buNone/>
              <a:defRPr/>
            </a:pPr>
            <a:endParaRPr lang="en-US" smtClean="0"/>
          </a:p>
          <a:p>
            <a:pPr eaLnBrk="1" hangingPunct="1">
              <a:buFont typeface="Wingdings" pitchFamily="2" charset="2"/>
              <a:buNone/>
              <a:defRPr/>
            </a:pPr>
            <a:endParaRPr lang="en-US" smtClean="0"/>
          </a:p>
          <a:p>
            <a:pPr eaLnBrk="1" hangingPunct="1">
              <a:defRPr/>
            </a:pPr>
            <a:endParaRPr lang="en-US"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0658"/>
                                        </p:tgtEl>
                                        <p:attrNameLst>
                                          <p:attrName>style.visibility</p:attrName>
                                        </p:attrNameLst>
                                      </p:cBhvr>
                                      <p:to>
                                        <p:strVal val="visible"/>
                                      </p:to>
                                    </p:set>
                                    <p:animEffect transition="in" filter="fade">
                                      <p:cBhvr>
                                        <p:cTn id="7" dur="2000"/>
                                        <p:tgtEl>
                                          <p:spTgt spid="7065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0659">
                                            <p:txEl>
                                              <p:pRg st="0" end="0"/>
                                            </p:txEl>
                                          </p:spTgt>
                                        </p:tgtEl>
                                        <p:attrNameLst>
                                          <p:attrName>style.visibility</p:attrName>
                                        </p:attrNameLst>
                                      </p:cBhvr>
                                      <p:to>
                                        <p:strVal val="visible"/>
                                      </p:to>
                                    </p:set>
                                    <p:animEffect transition="in" filter="fade">
                                      <p:cBhvr>
                                        <p:cTn id="12" dur="2000"/>
                                        <p:tgtEl>
                                          <p:spTgt spid="70659">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0659">
                                            <p:txEl>
                                              <p:pRg st="1" end="1"/>
                                            </p:txEl>
                                          </p:spTgt>
                                        </p:tgtEl>
                                        <p:attrNameLst>
                                          <p:attrName>style.visibility</p:attrName>
                                        </p:attrNameLst>
                                      </p:cBhvr>
                                      <p:to>
                                        <p:strVal val="visible"/>
                                      </p:to>
                                    </p:set>
                                    <p:animEffect transition="in" filter="fade">
                                      <p:cBhvr>
                                        <p:cTn id="17" dur="2000"/>
                                        <p:tgtEl>
                                          <p:spTgt spid="70659">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0659">
                                            <p:txEl>
                                              <p:pRg st="2" end="2"/>
                                            </p:txEl>
                                          </p:spTgt>
                                        </p:tgtEl>
                                        <p:attrNameLst>
                                          <p:attrName>style.visibility</p:attrName>
                                        </p:attrNameLst>
                                      </p:cBhvr>
                                      <p:to>
                                        <p:strVal val="visible"/>
                                      </p:to>
                                    </p:set>
                                    <p:animEffect transition="in" filter="fade">
                                      <p:cBhvr>
                                        <p:cTn id="22" dur="2000"/>
                                        <p:tgtEl>
                                          <p:spTgt spid="70659">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0659">
                                            <p:txEl>
                                              <p:pRg st="3" end="3"/>
                                            </p:txEl>
                                          </p:spTgt>
                                        </p:tgtEl>
                                        <p:attrNameLst>
                                          <p:attrName>style.visibility</p:attrName>
                                        </p:attrNameLst>
                                      </p:cBhvr>
                                      <p:to>
                                        <p:strVal val="visible"/>
                                      </p:to>
                                    </p:set>
                                    <p:animEffect transition="in" filter="fade">
                                      <p:cBhvr>
                                        <p:cTn id="27" dur="2000"/>
                                        <p:tgtEl>
                                          <p:spTgt spid="70659">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0659">
                                            <p:txEl>
                                              <p:pRg st="4" end="4"/>
                                            </p:txEl>
                                          </p:spTgt>
                                        </p:tgtEl>
                                        <p:attrNameLst>
                                          <p:attrName>style.visibility</p:attrName>
                                        </p:attrNameLst>
                                      </p:cBhvr>
                                      <p:to>
                                        <p:strVal val="visible"/>
                                      </p:to>
                                    </p:set>
                                    <p:animEffect transition="in" filter="fade">
                                      <p:cBhvr>
                                        <p:cTn id="32" dur="2000"/>
                                        <p:tgtEl>
                                          <p:spTgt spid="70659">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658" grpId="0"/>
      <p:bldP spid="70659" grpId="0" build="p"/>
    </p:bldLst>
  </p:timing>
</p:sld>
</file>

<file path=ppt/slides/slide1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73730" name="Rectangle 2"/>
          <p:cNvSpPr>
            <a:spLocks noGrp="1" noRot="1" noChangeArrowheads="1"/>
          </p:cNvSpPr>
          <p:nvPr>
            <p:ph type="title"/>
          </p:nvPr>
        </p:nvSpPr>
        <p:spPr/>
        <p:txBody>
          <a:bodyPr/>
          <a:lstStyle/>
          <a:p>
            <a:pPr eaLnBrk="1" hangingPunct="1">
              <a:defRPr/>
            </a:pPr>
            <a:r>
              <a:rPr lang="en-US" smtClean="0"/>
              <a:t>Mesopotamian firsts</a:t>
            </a:r>
          </a:p>
        </p:txBody>
      </p:sp>
      <p:sp>
        <p:nvSpPr>
          <p:cNvPr id="73731" name="Rectangle 3"/>
          <p:cNvSpPr>
            <a:spLocks noGrp="1" noChangeArrowheads="1"/>
          </p:cNvSpPr>
          <p:nvPr>
            <p:ph type="body" idx="1"/>
          </p:nvPr>
        </p:nvSpPr>
        <p:spPr/>
        <p:txBody>
          <a:bodyPr/>
          <a:lstStyle/>
          <a:p>
            <a:pPr marL="609600" indent="-609600" eaLnBrk="1" hangingPunct="1">
              <a:lnSpc>
                <a:spcPct val="90000"/>
              </a:lnSpc>
              <a:defRPr/>
            </a:pPr>
            <a:r>
              <a:rPr lang="en-US" smtClean="0"/>
              <a:t>First because:</a:t>
            </a:r>
          </a:p>
          <a:p>
            <a:pPr marL="990600" lvl="1" indent="-533400" eaLnBrk="1" hangingPunct="1">
              <a:lnSpc>
                <a:spcPct val="90000"/>
              </a:lnSpc>
              <a:buClr>
                <a:schemeClr val="tx1"/>
              </a:buClr>
              <a:buFont typeface="Wingdings" pitchFamily="2" charset="2"/>
              <a:buChar char="Ø"/>
              <a:defRPr/>
            </a:pPr>
            <a:r>
              <a:rPr lang="en-US" smtClean="0"/>
              <a:t>Writing - cuneiform (long distance comm., trade, knowledge passed on)</a:t>
            </a:r>
          </a:p>
          <a:p>
            <a:pPr marL="990600" lvl="1" indent="-533400" eaLnBrk="1" hangingPunct="1">
              <a:lnSpc>
                <a:spcPct val="90000"/>
              </a:lnSpc>
              <a:buClr>
                <a:schemeClr val="tx1"/>
              </a:buClr>
              <a:buFont typeface="Wingdings" pitchFamily="2" charset="2"/>
              <a:buChar char="Ø"/>
              <a:defRPr/>
            </a:pPr>
            <a:r>
              <a:rPr lang="en-US" smtClean="0"/>
              <a:t>City-states, formal/structured government</a:t>
            </a:r>
          </a:p>
          <a:p>
            <a:pPr marL="990600" lvl="1" indent="-533400" eaLnBrk="1" hangingPunct="1">
              <a:lnSpc>
                <a:spcPct val="90000"/>
              </a:lnSpc>
              <a:buClr>
                <a:schemeClr val="tx1"/>
              </a:buClr>
              <a:buFont typeface="Wingdings" pitchFamily="2" charset="2"/>
              <a:buChar char="Ø"/>
              <a:defRPr/>
            </a:pPr>
            <a:r>
              <a:rPr lang="en-US" smtClean="0"/>
              <a:t>Monumental architecture (ziggurat) </a:t>
            </a:r>
          </a:p>
          <a:p>
            <a:pPr marL="990600" lvl="1" indent="-533400" eaLnBrk="1" hangingPunct="1">
              <a:lnSpc>
                <a:spcPct val="90000"/>
              </a:lnSpc>
              <a:buClr>
                <a:schemeClr val="tx1"/>
              </a:buClr>
              <a:buFont typeface="Wingdings" pitchFamily="2" charset="2"/>
              <a:buChar char="Ø"/>
              <a:defRPr/>
            </a:pPr>
            <a:r>
              <a:rPr lang="en-US" smtClean="0"/>
              <a:t>Military strategies and armor </a:t>
            </a:r>
          </a:p>
          <a:p>
            <a:pPr marL="990600" lvl="1" indent="-533400" eaLnBrk="1" hangingPunct="1">
              <a:lnSpc>
                <a:spcPct val="90000"/>
              </a:lnSpc>
              <a:buClr>
                <a:schemeClr val="tx1"/>
              </a:buClr>
              <a:buFont typeface="Wingdings" pitchFamily="2" charset="2"/>
              <a:buChar char="Ø"/>
              <a:defRPr/>
            </a:pPr>
            <a:r>
              <a:rPr lang="en-US" smtClean="0"/>
              <a:t>Irrigation (need rules to regulate)</a:t>
            </a:r>
          </a:p>
          <a:p>
            <a:pPr marL="609600" indent="-609600" eaLnBrk="1" hangingPunct="1">
              <a:lnSpc>
                <a:spcPct val="90000"/>
              </a:lnSpc>
              <a:defRPr/>
            </a:pPr>
            <a:r>
              <a:rPr lang="en-US" smtClean="0"/>
              <a:t>Not first, but remembered for:</a:t>
            </a:r>
          </a:p>
          <a:p>
            <a:pPr marL="990600" lvl="1" indent="-533400" eaLnBrk="1" hangingPunct="1">
              <a:lnSpc>
                <a:spcPct val="90000"/>
              </a:lnSpc>
              <a:buClr>
                <a:schemeClr val="tx1"/>
              </a:buClr>
              <a:buFont typeface="Wingdings" pitchFamily="2" charset="2"/>
              <a:buChar char="Ø"/>
              <a:defRPr/>
            </a:pPr>
            <a:r>
              <a:rPr lang="en-US" smtClean="0"/>
              <a:t>Law code of Hammurabi (c. 1750 BCE)</a:t>
            </a:r>
          </a:p>
          <a:p>
            <a:pPr marL="990600" lvl="1" indent="-533400" eaLnBrk="1" hangingPunct="1">
              <a:lnSpc>
                <a:spcPct val="90000"/>
              </a:lnSpc>
              <a:buClr>
                <a:schemeClr val="tx1"/>
              </a:buClr>
              <a:buFont typeface="Wingdings" pitchFamily="2" charset="2"/>
              <a:buNone/>
              <a:defRPr/>
            </a:pPr>
            <a:endParaRPr lang="en-US"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3730"/>
                                        </p:tgtEl>
                                        <p:attrNameLst>
                                          <p:attrName>style.visibility</p:attrName>
                                        </p:attrNameLst>
                                      </p:cBhvr>
                                      <p:to>
                                        <p:strVal val="visible"/>
                                      </p:to>
                                    </p:set>
                                    <p:animEffect transition="in" filter="fade">
                                      <p:cBhvr>
                                        <p:cTn id="7" dur="2000"/>
                                        <p:tgtEl>
                                          <p:spTgt spid="7373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3731">
                                            <p:txEl>
                                              <p:pRg st="0" end="0"/>
                                            </p:txEl>
                                          </p:spTgt>
                                        </p:tgtEl>
                                        <p:attrNameLst>
                                          <p:attrName>style.visibility</p:attrName>
                                        </p:attrNameLst>
                                      </p:cBhvr>
                                      <p:to>
                                        <p:strVal val="visible"/>
                                      </p:to>
                                    </p:set>
                                    <p:animEffect transition="in" filter="fade">
                                      <p:cBhvr>
                                        <p:cTn id="12" dur="2000"/>
                                        <p:tgtEl>
                                          <p:spTgt spid="73731">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73731">
                                            <p:txEl>
                                              <p:pRg st="1" end="1"/>
                                            </p:txEl>
                                          </p:spTgt>
                                        </p:tgtEl>
                                        <p:attrNameLst>
                                          <p:attrName>style.visibility</p:attrName>
                                        </p:attrNameLst>
                                      </p:cBhvr>
                                      <p:to>
                                        <p:strVal val="visible"/>
                                      </p:to>
                                    </p:set>
                                    <p:animEffect transition="in" filter="fade">
                                      <p:cBhvr>
                                        <p:cTn id="15" dur="2000"/>
                                        <p:tgtEl>
                                          <p:spTgt spid="73731">
                                            <p:txEl>
                                              <p:pRg st="1" end="1"/>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3731">
                                            <p:txEl>
                                              <p:pRg st="2" end="2"/>
                                            </p:txEl>
                                          </p:spTgt>
                                        </p:tgtEl>
                                        <p:attrNameLst>
                                          <p:attrName>style.visibility</p:attrName>
                                        </p:attrNameLst>
                                      </p:cBhvr>
                                      <p:to>
                                        <p:strVal val="visible"/>
                                      </p:to>
                                    </p:set>
                                    <p:animEffect transition="in" filter="fade">
                                      <p:cBhvr>
                                        <p:cTn id="18" dur="2000"/>
                                        <p:tgtEl>
                                          <p:spTgt spid="73731">
                                            <p:txEl>
                                              <p:pRg st="2" end="2"/>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3731">
                                            <p:txEl>
                                              <p:pRg st="3" end="3"/>
                                            </p:txEl>
                                          </p:spTgt>
                                        </p:tgtEl>
                                        <p:attrNameLst>
                                          <p:attrName>style.visibility</p:attrName>
                                        </p:attrNameLst>
                                      </p:cBhvr>
                                      <p:to>
                                        <p:strVal val="visible"/>
                                      </p:to>
                                    </p:set>
                                    <p:animEffect transition="in" filter="fade">
                                      <p:cBhvr>
                                        <p:cTn id="21" dur="2000"/>
                                        <p:tgtEl>
                                          <p:spTgt spid="73731">
                                            <p:txEl>
                                              <p:pRg st="3" end="3"/>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73731">
                                            <p:txEl>
                                              <p:pRg st="4" end="4"/>
                                            </p:txEl>
                                          </p:spTgt>
                                        </p:tgtEl>
                                        <p:attrNameLst>
                                          <p:attrName>style.visibility</p:attrName>
                                        </p:attrNameLst>
                                      </p:cBhvr>
                                      <p:to>
                                        <p:strVal val="visible"/>
                                      </p:to>
                                    </p:set>
                                    <p:animEffect transition="in" filter="fade">
                                      <p:cBhvr>
                                        <p:cTn id="24" dur="2000"/>
                                        <p:tgtEl>
                                          <p:spTgt spid="73731">
                                            <p:txEl>
                                              <p:pRg st="4" end="4"/>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3731">
                                            <p:txEl>
                                              <p:pRg st="5" end="5"/>
                                            </p:txEl>
                                          </p:spTgt>
                                        </p:tgtEl>
                                        <p:attrNameLst>
                                          <p:attrName>style.visibility</p:attrName>
                                        </p:attrNameLst>
                                      </p:cBhvr>
                                      <p:to>
                                        <p:strVal val="visible"/>
                                      </p:to>
                                    </p:set>
                                    <p:animEffect transition="in" filter="fade">
                                      <p:cBhvr>
                                        <p:cTn id="27" dur="2000"/>
                                        <p:tgtEl>
                                          <p:spTgt spid="73731">
                                            <p:txEl>
                                              <p:pRg st="5" end="5"/>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73731">
                                            <p:txEl>
                                              <p:pRg st="6" end="6"/>
                                            </p:txEl>
                                          </p:spTgt>
                                        </p:tgtEl>
                                        <p:attrNameLst>
                                          <p:attrName>style.visibility</p:attrName>
                                        </p:attrNameLst>
                                      </p:cBhvr>
                                      <p:to>
                                        <p:strVal val="visible"/>
                                      </p:to>
                                    </p:set>
                                    <p:animEffect transition="in" filter="fade">
                                      <p:cBhvr>
                                        <p:cTn id="32" dur="2000"/>
                                        <p:tgtEl>
                                          <p:spTgt spid="73731">
                                            <p:txEl>
                                              <p:pRg st="6" end="6"/>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73731">
                                            <p:txEl>
                                              <p:pRg st="7" end="7"/>
                                            </p:txEl>
                                          </p:spTgt>
                                        </p:tgtEl>
                                        <p:attrNameLst>
                                          <p:attrName>style.visibility</p:attrName>
                                        </p:attrNameLst>
                                      </p:cBhvr>
                                      <p:to>
                                        <p:strVal val="visible"/>
                                      </p:to>
                                    </p:set>
                                    <p:animEffect transition="in" filter="fade">
                                      <p:cBhvr>
                                        <p:cTn id="35" dur="2000"/>
                                        <p:tgtEl>
                                          <p:spTgt spid="73731">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0" grpId="0"/>
      <p:bldP spid="73731"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p:cNvSpPr>
            <a:spLocks noGrp="1" noRot="1" noChangeArrowheads="1"/>
          </p:cNvSpPr>
          <p:nvPr>
            <p:ph type="title"/>
          </p:nvPr>
        </p:nvSpPr>
        <p:spPr/>
        <p:txBody>
          <a:bodyPr/>
          <a:lstStyle/>
          <a:p>
            <a:pPr eaLnBrk="1" hangingPunct="1">
              <a:defRPr/>
            </a:pPr>
            <a:r>
              <a:rPr lang="en-US" smtClean="0"/>
              <a:t>Mesopotamia</a:t>
            </a:r>
          </a:p>
        </p:txBody>
      </p:sp>
      <p:pic>
        <p:nvPicPr>
          <p:cNvPr id="16387" name="Picture 3" descr="02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2667000"/>
            <a:ext cx="3886200" cy="388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388" name="Picture 4" descr="03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43400" y="1295400"/>
            <a:ext cx="4667250" cy="2647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03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330200"/>
            <a:ext cx="6991350" cy="6300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push dir="d"/>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2946" name="Rectangle 2"/>
          <p:cNvSpPr>
            <a:spLocks noGrp="1" noRot="1" noChangeArrowheads="1"/>
          </p:cNvSpPr>
          <p:nvPr>
            <p:ph type="title"/>
          </p:nvPr>
        </p:nvSpPr>
        <p:spPr/>
        <p:txBody>
          <a:bodyPr/>
          <a:lstStyle/>
          <a:p>
            <a:pPr eaLnBrk="1" hangingPunct="1">
              <a:defRPr/>
            </a:pPr>
            <a:r>
              <a:rPr lang="en-US" smtClean="0"/>
              <a:t>B. EGYPT- Gift of the Nile</a:t>
            </a:r>
          </a:p>
        </p:txBody>
      </p:sp>
      <p:sp>
        <p:nvSpPr>
          <p:cNvPr id="82947" name="Rectangle 3"/>
          <p:cNvSpPr>
            <a:spLocks noGrp="1" noChangeArrowheads="1"/>
          </p:cNvSpPr>
          <p:nvPr>
            <p:ph type="body" idx="1"/>
          </p:nvPr>
        </p:nvSpPr>
        <p:spPr>
          <a:xfrm>
            <a:off x="457200" y="1600200"/>
            <a:ext cx="5486400" cy="4525963"/>
          </a:xfrm>
        </p:spPr>
        <p:txBody>
          <a:bodyPr/>
          <a:lstStyle/>
          <a:p>
            <a:pPr eaLnBrk="1" hangingPunct="1">
              <a:defRPr/>
            </a:pPr>
            <a:r>
              <a:rPr lang="en-US" sz="2800" smtClean="0"/>
              <a:t>MIGRATION ~5000 BCE to Nile- ran out of water in Sahara</a:t>
            </a:r>
          </a:p>
          <a:p>
            <a:pPr eaLnBrk="1" hangingPunct="1">
              <a:defRPr/>
            </a:pPr>
            <a:r>
              <a:rPr lang="en-US" sz="2800" smtClean="0"/>
              <a:t>Civilization emerged 3000 BCE</a:t>
            </a:r>
          </a:p>
          <a:p>
            <a:pPr eaLnBrk="1" hangingPunct="1">
              <a:defRPr/>
            </a:pPr>
            <a:r>
              <a:rPr lang="en-US" sz="2800" smtClean="0"/>
              <a:t>Nile – very regular, viewed as a benevolent god</a:t>
            </a:r>
          </a:p>
          <a:p>
            <a:pPr eaLnBrk="1" hangingPunct="1">
              <a:defRPr/>
            </a:pPr>
            <a:r>
              <a:rPr lang="en-US" sz="2800" smtClean="0"/>
              <a:t>Made Egypt hugely productive</a:t>
            </a:r>
          </a:p>
          <a:p>
            <a:pPr eaLnBrk="1" hangingPunct="1">
              <a:defRPr/>
            </a:pPr>
            <a:r>
              <a:rPr lang="en-US" sz="2800" smtClean="0"/>
              <a:t>Creation myths – flood cycle</a:t>
            </a:r>
          </a:p>
          <a:p>
            <a:pPr eaLnBrk="1" hangingPunct="1">
              <a:defRPr/>
            </a:pPr>
            <a:r>
              <a:rPr lang="en-US" sz="2800" smtClean="0"/>
              <a:t>5X the area of France, 6M years old</a:t>
            </a:r>
          </a:p>
          <a:p>
            <a:pPr eaLnBrk="1" hangingPunct="1">
              <a:defRPr/>
            </a:pPr>
            <a:endParaRPr lang="en-US" sz="2800" smtClean="0"/>
          </a:p>
          <a:p>
            <a:pPr eaLnBrk="1" hangingPunct="1">
              <a:defRPr/>
            </a:pPr>
            <a:endParaRPr lang="en-US" sz="2800" smtClean="0"/>
          </a:p>
        </p:txBody>
      </p:sp>
      <p:pic>
        <p:nvPicPr>
          <p:cNvPr id="18436" name="Picture 4" descr="Map of ancient Egyp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34100" y="1447800"/>
            <a:ext cx="3009900" cy="403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2946"/>
                                        </p:tgtEl>
                                        <p:attrNameLst>
                                          <p:attrName>style.visibility</p:attrName>
                                        </p:attrNameLst>
                                      </p:cBhvr>
                                      <p:to>
                                        <p:strVal val="visible"/>
                                      </p:to>
                                    </p:set>
                                    <p:animEffect transition="in" filter="fade">
                                      <p:cBhvr>
                                        <p:cTn id="7" dur="2000"/>
                                        <p:tgtEl>
                                          <p:spTgt spid="8294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2947">
                                            <p:txEl>
                                              <p:pRg st="0" end="0"/>
                                            </p:txEl>
                                          </p:spTgt>
                                        </p:tgtEl>
                                        <p:attrNameLst>
                                          <p:attrName>style.visibility</p:attrName>
                                        </p:attrNameLst>
                                      </p:cBhvr>
                                      <p:to>
                                        <p:strVal val="visible"/>
                                      </p:to>
                                    </p:set>
                                    <p:animEffect transition="in" filter="fade">
                                      <p:cBhvr>
                                        <p:cTn id="12" dur="2000"/>
                                        <p:tgtEl>
                                          <p:spTgt spid="82947">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2947">
                                            <p:txEl>
                                              <p:pRg st="1" end="1"/>
                                            </p:txEl>
                                          </p:spTgt>
                                        </p:tgtEl>
                                        <p:attrNameLst>
                                          <p:attrName>style.visibility</p:attrName>
                                        </p:attrNameLst>
                                      </p:cBhvr>
                                      <p:to>
                                        <p:strVal val="visible"/>
                                      </p:to>
                                    </p:set>
                                    <p:animEffect transition="in" filter="fade">
                                      <p:cBhvr>
                                        <p:cTn id="17" dur="2000"/>
                                        <p:tgtEl>
                                          <p:spTgt spid="82947">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2947">
                                            <p:txEl>
                                              <p:pRg st="2" end="2"/>
                                            </p:txEl>
                                          </p:spTgt>
                                        </p:tgtEl>
                                        <p:attrNameLst>
                                          <p:attrName>style.visibility</p:attrName>
                                        </p:attrNameLst>
                                      </p:cBhvr>
                                      <p:to>
                                        <p:strVal val="visible"/>
                                      </p:to>
                                    </p:set>
                                    <p:animEffect transition="in" filter="fade">
                                      <p:cBhvr>
                                        <p:cTn id="22" dur="2000"/>
                                        <p:tgtEl>
                                          <p:spTgt spid="82947">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2947">
                                            <p:txEl>
                                              <p:pRg st="3" end="3"/>
                                            </p:txEl>
                                          </p:spTgt>
                                        </p:tgtEl>
                                        <p:attrNameLst>
                                          <p:attrName>style.visibility</p:attrName>
                                        </p:attrNameLst>
                                      </p:cBhvr>
                                      <p:to>
                                        <p:strVal val="visible"/>
                                      </p:to>
                                    </p:set>
                                    <p:animEffect transition="in" filter="fade">
                                      <p:cBhvr>
                                        <p:cTn id="27" dur="2000"/>
                                        <p:tgtEl>
                                          <p:spTgt spid="82947">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2947">
                                            <p:txEl>
                                              <p:pRg st="4" end="4"/>
                                            </p:txEl>
                                          </p:spTgt>
                                        </p:tgtEl>
                                        <p:attrNameLst>
                                          <p:attrName>style.visibility</p:attrName>
                                        </p:attrNameLst>
                                      </p:cBhvr>
                                      <p:to>
                                        <p:strVal val="visible"/>
                                      </p:to>
                                    </p:set>
                                    <p:animEffect transition="in" filter="fade">
                                      <p:cBhvr>
                                        <p:cTn id="32" dur="2000"/>
                                        <p:tgtEl>
                                          <p:spTgt spid="82947">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2947">
                                            <p:txEl>
                                              <p:pRg st="5" end="5"/>
                                            </p:txEl>
                                          </p:spTgt>
                                        </p:tgtEl>
                                        <p:attrNameLst>
                                          <p:attrName>style.visibility</p:attrName>
                                        </p:attrNameLst>
                                      </p:cBhvr>
                                      <p:to>
                                        <p:strVal val="visible"/>
                                      </p:to>
                                    </p:set>
                                    <p:animEffect transition="in" filter="fade">
                                      <p:cBhvr>
                                        <p:cTn id="37" dur="2000"/>
                                        <p:tgtEl>
                                          <p:spTgt spid="8294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946" grpId="0"/>
      <p:bldP spid="82947" grpId="0" build="p"/>
    </p:bldLst>
  </p:timing>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7523" name="Rectangle 3"/>
          <p:cNvSpPr>
            <a:spLocks noGrp="1" noChangeArrowheads="1"/>
          </p:cNvSpPr>
          <p:nvPr>
            <p:ph type="body" idx="1"/>
          </p:nvPr>
        </p:nvSpPr>
        <p:spPr/>
        <p:txBody>
          <a:bodyPr/>
          <a:lstStyle/>
          <a:p>
            <a:pPr eaLnBrk="1" hangingPunct="1">
              <a:defRPr/>
            </a:pPr>
            <a:r>
              <a:rPr lang="en-US" smtClean="0"/>
              <a:t>Increasing population needs greater political organization</a:t>
            </a:r>
          </a:p>
          <a:p>
            <a:pPr eaLnBrk="1" hangingPunct="1">
              <a:defRPr/>
            </a:pPr>
            <a:r>
              <a:rPr lang="en-US" smtClean="0"/>
              <a:t>Larger % of pop. lived in farming villages than cities</a:t>
            </a:r>
          </a:p>
          <a:p>
            <a:pPr eaLnBrk="1" hangingPunct="1">
              <a:defRPr/>
            </a:pPr>
            <a:r>
              <a:rPr lang="en-US" smtClean="0"/>
              <a:t>Ethnically diverse</a:t>
            </a:r>
          </a:p>
          <a:p>
            <a:pPr eaLnBrk="1" hangingPunct="1">
              <a:defRPr/>
            </a:pPr>
            <a:r>
              <a:rPr lang="en-US" smtClean="0"/>
              <a:t>Less stark social divisions than Mesopotamia</a:t>
            </a:r>
          </a:p>
          <a:p>
            <a:pPr eaLnBrk="1" hangingPunct="1">
              <a:defRPr/>
            </a:pPr>
            <a:r>
              <a:rPr lang="en-US" smtClean="0"/>
              <a:t>Women had more mobility (esp. upper class)</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7523">
                                            <p:txEl>
                                              <p:pRg st="0" end="0"/>
                                            </p:txEl>
                                          </p:spTgt>
                                        </p:tgtEl>
                                        <p:attrNameLst>
                                          <p:attrName>style.visibility</p:attrName>
                                        </p:attrNameLst>
                                      </p:cBhvr>
                                      <p:to>
                                        <p:strVal val="visible"/>
                                      </p:to>
                                    </p:set>
                                    <p:animEffect transition="in" filter="fade">
                                      <p:cBhvr>
                                        <p:cTn id="7" dur="2000"/>
                                        <p:tgtEl>
                                          <p:spTgt spid="107523">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7523">
                                            <p:txEl>
                                              <p:pRg st="1" end="1"/>
                                            </p:txEl>
                                          </p:spTgt>
                                        </p:tgtEl>
                                        <p:attrNameLst>
                                          <p:attrName>style.visibility</p:attrName>
                                        </p:attrNameLst>
                                      </p:cBhvr>
                                      <p:to>
                                        <p:strVal val="visible"/>
                                      </p:to>
                                    </p:set>
                                    <p:animEffect transition="in" filter="fade">
                                      <p:cBhvr>
                                        <p:cTn id="12" dur="2000"/>
                                        <p:tgtEl>
                                          <p:spTgt spid="107523">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7523">
                                            <p:txEl>
                                              <p:pRg st="2" end="2"/>
                                            </p:txEl>
                                          </p:spTgt>
                                        </p:tgtEl>
                                        <p:attrNameLst>
                                          <p:attrName>style.visibility</p:attrName>
                                        </p:attrNameLst>
                                      </p:cBhvr>
                                      <p:to>
                                        <p:strVal val="visible"/>
                                      </p:to>
                                    </p:set>
                                    <p:animEffect transition="in" filter="fade">
                                      <p:cBhvr>
                                        <p:cTn id="17" dur="2000"/>
                                        <p:tgtEl>
                                          <p:spTgt spid="107523">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07523">
                                            <p:txEl>
                                              <p:pRg st="3" end="3"/>
                                            </p:txEl>
                                          </p:spTgt>
                                        </p:tgtEl>
                                        <p:attrNameLst>
                                          <p:attrName>style.visibility</p:attrName>
                                        </p:attrNameLst>
                                      </p:cBhvr>
                                      <p:to>
                                        <p:strVal val="visible"/>
                                      </p:to>
                                    </p:set>
                                    <p:animEffect transition="in" filter="fade">
                                      <p:cBhvr>
                                        <p:cTn id="22" dur="2000"/>
                                        <p:tgtEl>
                                          <p:spTgt spid="107523">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07523">
                                            <p:txEl>
                                              <p:pRg st="4" end="4"/>
                                            </p:txEl>
                                          </p:spTgt>
                                        </p:tgtEl>
                                        <p:attrNameLst>
                                          <p:attrName>style.visibility</p:attrName>
                                        </p:attrNameLst>
                                      </p:cBhvr>
                                      <p:to>
                                        <p:strVal val="visible"/>
                                      </p:to>
                                    </p:set>
                                    <p:animEffect transition="in" filter="fade">
                                      <p:cBhvr>
                                        <p:cTn id="27" dur="2000"/>
                                        <p:tgtEl>
                                          <p:spTgt spid="10752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52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p:cNvSpPr>
            <a:spLocks noGrp="1" noRot="1" noChangeArrowheads="1"/>
          </p:cNvSpPr>
          <p:nvPr>
            <p:ph type="title"/>
          </p:nvPr>
        </p:nvSpPr>
        <p:spPr/>
        <p:txBody>
          <a:bodyPr/>
          <a:lstStyle/>
          <a:p>
            <a:pPr eaLnBrk="1" hangingPunct="1">
              <a:defRPr/>
            </a:pPr>
            <a:r>
              <a:rPr lang="en-US" smtClean="0"/>
              <a:t>Social Pyramid</a:t>
            </a:r>
          </a:p>
        </p:txBody>
      </p:sp>
      <p:sp>
        <p:nvSpPr>
          <p:cNvPr id="20483" name="AutoShape 3"/>
          <p:cNvSpPr>
            <a:spLocks noChangeArrowheads="1"/>
          </p:cNvSpPr>
          <p:nvPr/>
        </p:nvSpPr>
        <p:spPr bwMode="auto">
          <a:xfrm>
            <a:off x="1371600" y="1371600"/>
            <a:ext cx="6248400" cy="4648200"/>
          </a:xfrm>
          <a:prstGeom prst="triangle">
            <a:avLst>
              <a:gd name="adj" fmla="val 50000"/>
            </a:avLst>
          </a:prstGeom>
          <a:solidFill>
            <a:srgbClr val="008000"/>
          </a:solidFill>
          <a:ln w="9525">
            <a:solidFill>
              <a:schemeClr val="tx1"/>
            </a:solidFill>
            <a:miter lim="800000"/>
            <a:headEnd/>
            <a:tailEnd/>
          </a:ln>
        </p:spPr>
        <p:txBody>
          <a:bodyPr wrap="none" anchor="ctr"/>
          <a:lstStyle/>
          <a:p>
            <a:endParaRPr lang="en-US"/>
          </a:p>
        </p:txBody>
      </p:sp>
      <p:sp>
        <p:nvSpPr>
          <p:cNvPr id="20484" name="Text Box 4"/>
          <p:cNvSpPr txBox="1">
            <a:spLocks noChangeArrowheads="1"/>
          </p:cNvSpPr>
          <p:nvPr/>
        </p:nvSpPr>
        <p:spPr bwMode="auto">
          <a:xfrm>
            <a:off x="3581400" y="1447800"/>
            <a:ext cx="18288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pPr>
              <a:spcBef>
                <a:spcPct val="50000"/>
              </a:spcBef>
            </a:pPr>
            <a:r>
              <a:rPr lang="en-US" sz="2500" b="1"/>
              <a:t>PHAROAH</a:t>
            </a:r>
          </a:p>
        </p:txBody>
      </p:sp>
      <p:sp>
        <p:nvSpPr>
          <p:cNvPr id="20485" name="Text Box 5"/>
          <p:cNvSpPr txBox="1">
            <a:spLocks noChangeArrowheads="1"/>
          </p:cNvSpPr>
          <p:nvPr/>
        </p:nvSpPr>
        <p:spPr bwMode="auto">
          <a:xfrm>
            <a:off x="3733800" y="2362200"/>
            <a:ext cx="16764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pPr>
              <a:spcBef>
                <a:spcPct val="50000"/>
              </a:spcBef>
            </a:pPr>
            <a:r>
              <a:rPr lang="en-US" sz="2500" b="1"/>
              <a:t>PRIESTS</a:t>
            </a:r>
          </a:p>
        </p:txBody>
      </p:sp>
      <p:sp>
        <p:nvSpPr>
          <p:cNvPr id="20486" name="Text Box 6"/>
          <p:cNvSpPr txBox="1">
            <a:spLocks noChangeArrowheads="1"/>
          </p:cNvSpPr>
          <p:nvPr/>
        </p:nvSpPr>
        <p:spPr bwMode="auto">
          <a:xfrm>
            <a:off x="3733800" y="3200400"/>
            <a:ext cx="18288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pPr>
              <a:spcBef>
                <a:spcPct val="50000"/>
              </a:spcBef>
            </a:pPr>
            <a:r>
              <a:rPr lang="en-US" sz="2500" b="1"/>
              <a:t>NOBLES</a:t>
            </a:r>
          </a:p>
        </p:txBody>
      </p:sp>
      <p:sp>
        <p:nvSpPr>
          <p:cNvPr id="20487" name="Text Box 7"/>
          <p:cNvSpPr txBox="1">
            <a:spLocks noChangeArrowheads="1"/>
          </p:cNvSpPr>
          <p:nvPr/>
        </p:nvSpPr>
        <p:spPr bwMode="auto">
          <a:xfrm>
            <a:off x="2514600" y="4191000"/>
            <a:ext cx="41910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pPr>
              <a:spcBef>
                <a:spcPct val="50000"/>
              </a:spcBef>
            </a:pPr>
            <a:r>
              <a:rPr lang="en-US" sz="2500" b="1"/>
              <a:t>MERCHANTS/ARTISANS</a:t>
            </a:r>
          </a:p>
        </p:txBody>
      </p:sp>
      <p:sp>
        <p:nvSpPr>
          <p:cNvPr id="20488" name="Text Box 8"/>
          <p:cNvSpPr txBox="1">
            <a:spLocks noChangeArrowheads="1"/>
          </p:cNvSpPr>
          <p:nvPr/>
        </p:nvSpPr>
        <p:spPr bwMode="auto">
          <a:xfrm>
            <a:off x="3657600" y="4953000"/>
            <a:ext cx="19812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pPr>
              <a:spcBef>
                <a:spcPct val="50000"/>
              </a:spcBef>
            </a:pPr>
            <a:r>
              <a:rPr lang="en-US" sz="2500" b="1"/>
              <a:t>PEASANTS</a:t>
            </a:r>
          </a:p>
        </p:txBody>
      </p:sp>
      <p:sp>
        <p:nvSpPr>
          <p:cNvPr id="20489" name="Text Box 9"/>
          <p:cNvSpPr txBox="1">
            <a:spLocks noChangeArrowheads="1"/>
          </p:cNvSpPr>
          <p:nvPr/>
        </p:nvSpPr>
        <p:spPr bwMode="auto">
          <a:xfrm>
            <a:off x="3886200" y="5638800"/>
            <a:ext cx="1981200" cy="473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pPr>
              <a:spcBef>
                <a:spcPct val="50000"/>
              </a:spcBef>
            </a:pPr>
            <a:r>
              <a:rPr lang="en-US" sz="2500" b="1"/>
              <a:t>SLAVES</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6018" name="Rectangle 2"/>
          <p:cNvSpPr>
            <a:spLocks noGrp="1" noRot="1" noChangeArrowheads="1"/>
          </p:cNvSpPr>
          <p:nvPr>
            <p:ph type="title"/>
          </p:nvPr>
        </p:nvSpPr>
        <p:spPr/>
        <p:txBody>
          <a:bodyPr/>
          <a:lstStyle/>
          <a:p>
            <a:pPr eaLnBrk="1" hangingPunct="1">
              <a:defRPr/>
            </a:pPr>
            <a:r>
              <a:rPr lang="en-US" smtClean="0"/>
              <a:t>Politics</a:t>
            </a:r>
          </a:p>
        </p:txBody>
      </p:sp>
      <p:sp>
        <p:nvSpPr>
          <p:cNvPr id="86019" name="Rectangle 3"/>
          <p:cNvSpPr>
            <a:spLocks noGrp="1" noChangeArrowheads="1"/>
          </p:cNvSpPr>
          <p:nvPr>
            <p:ph type="body" idx="1"/>
          </p:nvPr>
        </p:nvSpPr>
        <p:spPr/>
        <p:txBody>
          <a:bodyPr/>
          <a:lstStyle/>
          <a:p>
            <a:pPr eaLnBrk="1" hangingPunct="1">
              <a:lnSpc>
                <a:spcPct val="90000"/>
              </a:lnSpc>
              <a:defRPr/>
            </a:pPr>
            <a:r>
              <a:rPr lang="en-US" sz="2800" b="1" smtClean="0"/>
              <a:t> Three major periods: </a:t>
            </a:r>
          </a:p>
          <a:p>
            <a:pPr eaLnBrk="1" hangingPunct="1">
              <a:lnSpc>
                <a:spcPct val="90000"/>
              </a:lnSpc>
              <a:defRPr/>
            </a:pPr>
            <a:r>
              <a:rPr lang="en-US" sz="2800" b="1" smtClean="0"/>
              <a:t>OLD KINGDOM  2700 B.C. to 2200 B.C.</a:t>
            </a:r>
          </a:p>
          <a:p>
            <a:pPr eaLnBrk="1" hangingPunct="1">
              <a:lnSpc>
                <a:spcPct val="90000"/>
              </a:lnSpc>
              <a:defRPr/>
            </a:pPr>
            <a:r>
              <a:rPr lang="en-US" sz="2800" b="1" smtClean="0"/>
              <a:t>MIDDLE KINGDOM  2050 B.C. to 1652 B.C.</a:t>
            </a:r>
          </a:p>
          <a:p>
            <a:pPr eaLnBrk="1" hangingPunct="1">
              <a:lnSpc>
                <a:spcPct val="90000"/>
              </a:lnSpc>
              <a:defRPr/>
            </a:pPr>
            <a:r>
              <a:rPr lang="en-US" sz="2800" b="1" smtClean="0"/>
              <a:t>NEW KINGDOM  1532 B.C. to 1070 B.C. (height)</a:t>
            </a:r>
          </a:p>
          <a:p>
            <a:pPr eaLnBrk="1" hangingPunct="1">
              <a:lnSpc>
                <a:spcPct val="90000"/>
              </a:lnSpc>
              <a:defRPr/>
            </a:pPr>
            <a:endParaRPr lang="en-US" sz="2800" b="1" smtClean="0"/>
          </a:p>
          <a:p>
            <a:pPr eaLnBrk="1" hangingPunct="1">
              <a:lnSpc>
                <a:spcPct val="90000"/>
              </a:lnSpc>
              <a:defRPr/>
            </a:pPr>
            <a:r>
              <a:rPr lang="en-US" sz="2800" b="1" smtClean="0"/>
              <a:t>Major rulers:</a:t>
            </a:r>
          </a:p>
          <a:p>
            <a:pPr eaLnBrk="1" hangingPunct="1">
              <a:lnSpc>
                <a:spcPct val="90000"/>
              </a:lnSpc>
              <a:buFont typeface="Wingdings" pitchFamily="2" charset="2"/>
              <a:buNone/>
              <a:defRPr/>
            </a:pPr>
            <a:r>
              <a:rPr lang="en-US" sz="2800" b="1" smtClean="0"/>
              <a:t>Old Kingdom:  Narmer (Menes), Khufu, Khafra, Menkure</a:t>
            </a:r>
          </a:p>
          <a:p>
            <a:pPr eaLnBrk="1" hangingPunct="1">
              <a:lnSpc>
                <a:spcPct val="90000"/>
              </a:lnSpc>
              <a:buFont typeface="Wingdings" pitchFamily="2" charset="2"/>
              <a:buNone/>
              <a:defRPr/>
            </a:pPr>
            <a:r>
              <a:rPr lang="en-US" sz="2800" b="1" smtClean="0"/>
              <a:t>New Kingdom:  Ramses II, Hatshepsut, Akhenaten</a:t>
            </a:r>
          </a:p>
          <a:p>
            <a:pPr eaLnBrk="1" hangingPunct="1">
              <a:lnSpc>
                <a:spcPct val="90000"/>
              </a:lnSpc>
              <a:defRPr/>
            </a:pPr>
            <a:endParaRPr lang="en-US" sz="2800" b="1"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6018"/>
                                        </p:tgtEl>
                                        <p:attrNameLst>
                                          <p:attrName>style.visibility</p:attrName>
                                        </p:attrNameLst>
                                      </p:cBhvr>
                                      <p:to>
                                        <p:strVal val="visible"/>
                                      </p:to>
                                    </p:set>
                                    <p:animEffect transition="in" filter="fade">
                                      <p:cBhvr>
                                        <p:cTn id="7" dur="2000"/>
                                        <p:tgtEl>
                                          <p:spTgt spid="8601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6019">
                                            <p:txEl>
                                              <p:pRg st="0" end="0"/>
                                            </p:txEl>
                                          </p:spTgt>
                                        </p:tgtEl>
                                        <p:attrNameLst>
                                          <p:attrName>style.visibility</p:attrName>
                                        </p:attrNameLst>
                                      </p:cBhvr>
                                      <p:to>
                                        <p:strVal val="visible"/>
                                      </p:to>
                                    </p:set>
                                    <p:animEffect transition="in" filter="fade">
                                      <p:cBhvr>
                                        <p:cTn id="12" dur="2000"/>
                                        <p:tgtEl>
                                          <p:spTgt spid="86019">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6019">
                                            <p:txEl>
                                              <p:pRg st="1" end="1"/>
                                            </p:txEl>
                                          </p:spTgt>
                                        </p:tgtEl>
                                        <p:attrNameLst>
                                          <p:attrName>style.visibility</p:attrName>
                                        </p:attrNameLst>
                                      </p:cBhvr>
                                      <p:to>
                                        <p:strVal val="visible"/>
                                      </p:to>
                                    </p:set>
                                    <p:animEffect transition="in" filter="fade">
                                      <p:cBhvr>
                                        <p:cTn id="17" dur="2000"/>
                                        <p:tgtEl>
                                          <p:spTgt spid="86019">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6019">
                                            <p:txEl>
                                              <p:pRg st="2" end="2"/>
                                            </p:txEl>
                                          </p:spTgt>
                                        </p:tgtEl>
                                        <p:attrNameLst>
                                          <p:attrName>style.visibility</p:attrName>
                                        </p:attrNameLst>
                                      </p:cBhvr>
                                      <p:to>
                                        <p:strVal val="visible"/>
                                      </p:to>
                                    </p:set>
                                    <p:animEffect transition="in" filter="fade">
                                      <p:cBhvr>
                                        <p:cTn id="22" dur="2000"/>
                                        <p:tgtEl>
                                          <p:spTgt spid="86019">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6019">
                                            <p:txEl>
                                              <p:pRg st="3" end="3"/>
                                            </p:txEl>
                                          </p:spTgt>
                                        </p:tgtEl>
                                        <p:attrNameLst>
                                          <p:attrName>style.visibility</p:attrName>
                                        </p:attrNameLst>
                                      </p:cBhvr>
                                      <p:to>
                                        <p:strVal val="visible"/>
                                      </p:to>
                                    </p:set>
                                    <p:animEffect transition="in" filter="fade">
                                      <p:cBhvr>
                                        <p:cTn id="27" dur="2000"/>
                                        <p:tgtEl>
                                          <p:spTgt spid="86019">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6019">
                                            <p:txEl>
                                              <p:pRg st="5" end="5"/>
                                            </p:txEl>
                                          </p:spTgt>
                                        </p:tgtEl>
                                        <p:attrNameLst>
                                          <p:attrName>style.visibility</p:attrName>
                                        </p:attrNameLst>
                                      </p:cBhvr>
                                      <p:to>
                                        <p:strVal val="visible"/>
                                      </p:to>
                                    </p:set>
                                    <p:animEffect transition="in" filter="fade">
                                      <p:cBhvr>
                                        <p:cTn id="32" dur="2000"/>
                                        <p:tgtEl>
                                          <p:spTgt spid="86019">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6019">
                                            <p:txEl>
                                              <p:pRg st="6" end="6"/>
                                            </p:txEl>
                                          </p:spTgt>
                                        </p:tgtEl>
                                        <p:attrNameLst>
                                          <p:attrName>style.visibility</p:attrName>
                                        </p:attrNameLst>
                                      </p:cBhvr>
                                      <p:to>
                                        <p:strVal val="visible"/>
                                      </p:to>
                                    </p:set>
                                    <p:animEffect transition="in" filter="fade">
                                      <p:cBhvr>
                                        <p:cTn id="37" dur="2000"/>
                                        <p:tgtEl>
                                          <p:spTgt spid="86019">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6019">
                                            <p:txEl>
                                              <p:pRg st="7" end="7"/>
                                            </p:txEl>
                                          </p:spTgt>
                                        </p:tgtEl>
                                        <p:attrNameLst>
                                          <p:attrName>style.visibility</p:attrName>
                                        </p:attrNameLst>
                                      </p:cBhvr>
                                      <p:to>
                                        <p:strVal val="visible"/>
                                      </p:to>
                                    </p:set>
                                    <p:animEffect transition="in" filter="fade">
                                      <p:cBhvr>
                                        <p:cTn id="42" dur="2000"/>
                                        <p:tgtEl>
                                          <p:spTgt spid="86019">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018" grpId="0"/>
      <p:bldP spid="86019"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3"/>
          <p:cNvSpPr>
            <a:spLocks noGrp="1" noChangeArrowheads="1"/>
          </p:cNvSpPr>
          <p:nvPr>
            <p:ph type="body" idx="1"/>
          </p:nvPr>
        </p:nvSpPr>
        <p:spPr/>
        <p:txBody>
          <a:bodyPr/>
          <a:lstStyle/>
          <a:p>
            <a:pPr eaLnBrk="1" hangingPunct="1">
              <a:defRPr/>
            </a:pPr>
            <a:r>
              <a:rPr lang="en-US" smtClean="0"/>
              <a:t>BIG PICTURE: Development of agriculture a MAJOR CHANGE in human history.  Most societies were agricultural.  Still a clash between industrialized world and agricultural patterns.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89090" name="Rectangle 2"/>
          <p:cNvSpPr>
            <a:spLocks noGrp="1" noRot="1" noChangeArrowheads="1"/>
          </p:cNvSpPr>
          <p:nvPr>
            <p:ph type="title"/>
          </p:nvPr>
        </p:nvSpPr>
        <p:spPr>
          <a:xfrm>
            <a:off x="457200" y="381000"/>
            <a:ext cx="8229600" cy="1143000"/>
          </a:xfrm>
        </p:spPr>
        <p:txBody>
          <a:bodyPr/>
          <a:lstStyle/>
          <a:p>
            <a:pPr eaLnBrk="1" hangingPunct="1">
              <a:defRPr/>
            </a:pPr>
            <a:r>
              <a:rPr lang="en-US" smtClean="0"/>
              <a:t>Religion</a:t>
            </a:r>
          </a:p>
        </p:txBody>
      </p:sp>
      <p:sp>
        <p:nvSpPr>
          <p:cNvPr id="89093" name="Rectangle 5"/>
          <p:cNvSpPr>
            <a:spLocks noChangeArrowheads="1"/>
          </p:cNvSpPr>
          <p:nvPr/>
        </p:nvSpPr>
        <p:spPr bwMode="auto">
          <a:xfrm>
            <a:off x="533400" y="1371600"/>
            <a:ext cx="8229600" cy="4648200"/>
          </a:xfrm>
          <a:prstGeom prst="rect">
            <a:avLst/>
          </a:prstGeom>
          <a:noFill/>
          <a:ln w="9525">
            <a:noFill/>
            <a:miter lim="800000"/>
            <a:headEnd/>
            <a:tailEnd/>
          </a:ln>
          <a:effectLst/>
        </p:spPr>
        <p:txBody>
          <a:bodyPr/>
          <a:lstStyle/>
          <a:p>
            <a:pPr marL="342900" indent="-342900" eaLnBrk="1" hangingPunct="1">
              <a:spcBef>
                <a:spcPct val="20000"/>
              </a:spcBef>
              <a:buClr>
                <a:schemeClr val="hlink"/>
              </a:buClr>
              <a:buSzPct val="70000"/>
              <a:buFont typeface="Wingdings" pitchFamily="2" charset="2"/>
              <a:buChar char="n"/>
              <a:defRPr/>
            </a:pPr>
            <a:r>
              <a:rPr lang="en-US" sz="3200" b="1">
                <a:effectLst>
                  <a:outerShdw blurRad="38100" dist="38100" dir="2700000" algn="tl">
                    <a:srgbClr val="000000"/>
                  </a:outerShdw>
                </a:effectLst>
              </a:rPr>
              <a:t>Re (Sun god), Osiris, Isis - reincarnation (Egyptian Book of the Dead) – Papyrus</a:t>
            </a:r>
          </a:p>
          <a:p>
            <a:pPr marL="342900" indent="-342900" eaLnBrk="1" hangingPunct="1">
              <a:spcBef>
                <a:spcPct val="20000"/>
              </a:spcBef>
              <a:buClr>
                <a:schemeClr val="hlink"/>
              </a:buClr>
              <a:buSzPct val="70000"/>
              <a:buFont typeface="Wingdings" pitchFamily="2" charset="2"/>
              <a:buChar char="n"/>
              <a:defRPr/>
            </a:pPr>
            <a:r>
              <a:rPr lang="en-US" sz="3200" b="1">
                <a:effectLst>
                  <a:outerShdw blurRad="38100" dist="38100" dir="2700000" algn="tl">
                    <a:srgbClr val="000000"/>
                  </a:outerShdw>
                </a:effectLst>
              </a:rPr>
              <a:t>Pharoahs divine (Horus)</a:t>
            </a:r>
          </a:p>
          <a:p>
            <a:pPr marL="342900" indent="-342900" eaLnBrk="1" hangingPunct="1">
              <a:spcBef>
                <a:spcPct val="20000"/>
              </a:spcBef>
              <a:buClr>
                <a:schemeClr val="hlink"/>
              </a:buClr>
              <a:buSzPct val="70000"/>
              <a:buFont typeface="Wingdings" pitchFamily="2" charset="2"/>
              <a:buChar char="n"/>
              <a:defRPr/>
            </a:pPr>
            <a:r>
              <a:rPr lang="en-US" sz="3200" b="1">
                <a:effectLst>
                  <a:outerShdw blurRad="38100" dist="38100" dir="2700000" algn="tl">
                    <a:srgbClr val="000000"/>
                  </a:outerShdw>
                </a:effectLst>
              </a:rPr>
              <a:t>Pyramids, mummies – postmortem judgment</a:t>
            </a:r>
          </a:p>
          <a:p>
            <a:pPr marL="342900" indent="-342900" eaLnBrk="1" hangingPunct="1">
              <a:spcBef>
                <a:spcPct val="20000"/>
              </a:spcBef>
              <a:buClr>
                <a:schemeClr val="hlink"/>
              </a:buClr>
              <a:buSzPct val="70000"/>
              <a:buFont typeface="Wingdings" pitchFamily="2" charset="2"/>
              <a:buChar char="n"/>
              <a:defRPr/>
            </a:pPr>
            <a:r>
              <a:rPr lang="en-US" sz="3200" b="1">
                <a:effectLst>
                  <a:outerShdw blurRad="38100" dist="38100" dir="2700000" algn="tl">
                    <a:srgbClr val="000000"/>
                  </a:outerShdw>
                </a:effectLst>
              </a:rPr>
              <a:t>Gods of conquered territories incorporated</a:t>
            </a:r>
          </a:p>
          <a:p>
            <a:pPr marL="342900" indent="-342900" eaLnBrk="1" hangingPunct="1">
              <a:spcBef>
                <a:spcPct val="20000"/>
              </a:spcBef>
              <a:buClr>
                <a:schemeClr val="hlink"/>
              </a:buClr>
              <a:buSzPct val="70000"/>
              <a:buFont typeface="Wingdings" pitchFamily="2" charset="2"/>
              <a:buChar char="n"/>
              <a:defRPr/>
            </a:pPr>
            <a:endParaRPr lang="en-US" sz="3200" b="1">
              <a:effectLst>
                <a:outerShdw blurRad="38100" dist="38100" dir="2700000" algn="tl">
                  <a:srgbClr val="000000"/>
                </a:outerShdw>
              </a:effectLst>
            </a:endParaRPr>
          </a:p>
          <a:p>
            <a:pPr marL="342900" indent="-342900" eaLnBrk="1" hangingPunct="1">
              <a:spcBef>
                <a:spcPct val="20000"/>
              </a:spcBef>
              <a:buClr>
                <a:schemeClr val="hlink"/>
              </a:buClr>
              <a:buSzPct val="70000"/>
              <a:buFont typeface="Wingdings" pitchFamily="2" charset="2"/>
              <a:buChar char="n"/>
              <a:defRPr/>
            </a:pPr>
            <a:endParaRPr lang="en-US" sz="3200" b="1">
              <a:effectLst>
                <a:outerShdw blurRad="38100" dist="38100" dir="2700000" algn="tl">
                  <a:srgbClr val="000000"/>
                </a:outerShdw>
              </a:effectLst>
            </a:endParaRPr>
          </a:p>
          <a:p>
            <a:pPr marL="342900" indent="-342900" eaLnBrk="1" hangingPunct="1">
              <a:spcBef>
                <a:spcPct val="20000"/>
              </a:spcBef>
              <a:buClr>
                <a:schemeClr val="hlink"/>
              </a:buClr>
              <a:buSzPct val="70000"/>
              <a:buFont typeface="Wingdings" pitchFamily="2" charset="2"/>
              <a:buChar char="n"/>
              <a:defRPr/>
            </a:pPr>
            <a:endParaRPr lang="en-US" sz="3200" b="1">
              <a:effectLst>
                <a:outerShdw blurRad="38100" dist="38100" dir="2700000" algn="tl">
                  <a:srgbClr val="000000"/>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9090"/>
                                        </p:tgtEl>
                                        <p:attrNameLst>
                                          <p:attrName>style.visibility</p:attrName>
                                        </p:attrNameLst>
                                      </p:cBhvr>
                                      <p:to>
                                        <p:strVal val="visible"/>
                                      </p:to>
                                    </p:set>
                                    <p:animEffect transition="in" filter="fade">
                                      <p:cBhvr>
                                        <p:cTn id="7" dur="2000"/>
                                        <p:tgtEl>
                                          <p:spTgt spid="89090"/>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3" presetClass="entr" presetSubtype="16" fill="hold" nodeType="clickEffect">
                                  <p:stCondLst>
                                    <p:cond delay="0"/>
                                  </p:stCondLst>
                                  <p:childTnLst>
                                    <p:set>
                                      <p:cBhvr>
                                        <p:cTn id="11" dur="1" fill="hold">
                                          <p:stCondLst>
                                            <p:cond delay="0"/>
                                          </p:stCondLst>
                                        </p:cTn>
                                        <p:tgtEl>
                                          <p:spTgt spid="89093">
                                            <p:txEl>
                                              <p:pRg st="0" end="0"/>
                                            </p:txEl>
                                          </p:spTgt>
                                        </p:tgtEl>
                                        <p:attrNameLst>
                                          <p:attrName>style.visibility</p:attrName>
                                        </p:attrNameLst>
                                      </p:cBhvr>
                                      <p:to>
                                        <p:strVal val="visible"/>
                                      </p:to>
                                    </p:set>
                                    <p:animEffect transition="in" filter="plus(in)">
                                      <p:cBhvr>
                                        <p:cTn id="12" dur="2000"/>
                                        <p:tgtEl>
                                          <p:spTgt spid="8909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3" presetClass="entr" presetSubtype="16" fill="hold" nodeType="clickEffect">
                                  <p:stCondLst>
                                    <p:cond delay="0"/>
                                  </p:stCondLst>
                                  <p:childTnLst>
                                    <p:set>
                                      <p:cBhvr>
                                        <p:cTn id="16" dur="1" fill="hold">
                                          <p:stCondLst>
                                            <p:cond delay="0"/>
                                          </p:stCondLst>
                                        </p:cTn>
                                        <p:tgtEl>
                                          <p:spTgt spid="89093">
                                            <p:txEl>
                                              <p:pRg st="1" end="1"/>
                                            </p:txEl>
                                          </p:spTgt>
                                        </p:tgtEl>
                                        <p:attrNameLst>
                                          <p:attrName>style.visibility</p:attrName>
                                        </p:attrNameLst>
                                      </p:cBhvr>
                                      <p:to>
                                        <p:strVal val="visible"/>
                                      </p:to>
                                    </p:set>
                                    <p:animEffect transition="in" filter="plus(in)">
                                      <p:cBhvr>
                                        <p:cTn id="17" dur="2000"/>
                                        <p:tgtEl>
                                          <p:spTgt spid="89093">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3" presetClass="entr" presetSubtype="16" fill="hold" nodeType="clickEffect">
                                  <p:stCondLst>
                                    <p:cond delay="0"/>
                                  </p:stCondLst>
                                  <p:childTnLst>
                                    <p:set>
                                      <p:cBhvr>
                                        <p:cTn id="21" dur="1" fill="hold">
                                          <p:stCondLst>
                                            <p:cond delay="0"/>
                                          </p:stCondLst>
                                        </p:cTn>
                                        <p:tgtEl>
                                          <p:spTgt spid="89093">
                                            <p:txEl>
                                              <p:pRg st="2" end="2"/>
                                            </p:txEl>
                                          </p:spTgt>
                                        </p:tgtEl>
                                        <p:attrNameLst>
                                          <p:attrName>style.visibility</p:attrName>
                                        </p:attrNameLst>
                                      </p:cBhvr>
                                      <p:to>
                                        <p:strVal val="visible"/>
                                      </p:to>
                                    </p:set>
                                    <p:animEffect transition="in" filter="plus(in)">
                                      <p:cBhvr>
                                        <p:cTn id="22" dur="2000"/>
                                        <p:tgtEl>
                                          <p:spTgt spid="89093">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3" presetClass="entr" presetSubtype="16" fill="hold" nodeType="clickEffect">
                                  <p:stCondLst>
                                    <p:cond delay="0"/>
                                  </p:stCondLst>
                                  <p:childTnLst>
                                    <p:set>
                                      <p:cBhvr>
                                        <p:cTn id="26" dur="1" fill="hold">
                                          <p:stCondLst>
                                            <p:cond delay="0"/>
                                          </p:stCondLst>
                                        </p:cTn>
                                        <p:tgtEl>
                                          <p:spTgt spid="89093">
                                            <p:txEl>
                                              <p:pRg st="3" end="3"/>
                                            </p:txEl>
                                          </p:spTgt>
                                        </p:tgtEl>
                                        <p:attrNameLst>
                                          <p:attrName>style.visibility</p:attrName>
                                        </p:attrNameLst>
                                      </p:cBhvr>
                                      <p:to>
                                        <p:strVal val="visible"/>
                                      </p:to>
                                    </p:set>
                                    <p:animEffect transition="in" filter="plus(in)">
                                      <p:cBhvr>
                                        <p:cTn id="27" dur="2000"/>
                                        <p:tgtEl>
                                          <p:spTgt spid="8909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090" grpId="0"/>
    </p:bldLst>
  </p:timing>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3186" name="Rectangle 2"/>
          <p:cNvSpPr>
            <a:spLocks noGrp="1" noRot="1" noChangeArrowheads="1"/>
          </p:cNvSpPr>
          <p:nvPr>
            <p:ph type="title"/>
          </p:nvPr>
        </p:nvSpPr>
        <p:spPr>
          <a:xfrm>
            <a:off x="457200" y="0"/>
            <a:ext cx="8229600" cy="1143000"/>
          </a:xfrm>
        </p:spPr>
        <p:txBody>
          <a:bodyPr/>
          <a:lstStyle/>
          <a:p>
            <a:pPr eaLnBrk="1" hangingPunct="1">
              <a:defRPr/>
            </a:pPr>
            <a:r>
              <a:rPr lang="en-US" smtClean="0"/>
              <a:t>Hieroglyphs</a:t>
            </a:r>
          </a:p>
        </p:txBody>
      </p:sp>
      <p:graphicFrame>
        <p:nvGraphicFramePr>
          <p:cNvPr id="93187" name="Group 3"/>
          <p:cNvGraphicFramePr>
            <a:graphicFrameLocks noGrp="1"/>
          </p:cNvGraphicFramePr>
          <p:nvPr/>
        </p:nvGraphicFramePr>
        <p:xfrm>
          <a:off x="685800" y="3511550"/>
          <a:ext cx="8229600" cy="3352800"/>
        </p:xfrm>
        <a:graphic>
          <a:graphicData uri="http://schemas.openxmlformats.org/drawingml/2006/table">
            <a:tbl>
              <a:tblPr/>
              <a:tblGrid>
                <a:gridCol w="4114800"/>
                <a:gridCol w="4114800"/>
              </a:tblGrid>
              <a:tr h="669925">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Hieroglyphs</a:t>
                      </a:r>
                    </a:p>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(formal writing)</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rowSpan="2">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Ancient Egyptian</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668338">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Hieratic</a:t>
                      </a:r>
                    </a:p>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(cursive ‘handwriting’)</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vMerge="1">
                  <a:txBody>
                    <a:bodyPr/>
                    <a:lstStyle/>
                    <a:p>
                      <a:endParaRPr lang="en-US"/>
                    </a:p>
                  </a:txBody>
                  <a:tcPr/>
                </a:tc>
              </a:tr>
              <a:tr h="669925">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Demotic</a:t>
                      </a:r>
                    </a:p>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(evolved from hieratic)</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Demotic</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839788">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Coptic</a:t>
                      </a:r>
                    </a:p>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(evolved from Demotic, uses Greek characters)</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000" b="1" i="0" u="none" strike="noStrike" cap="none" normalizeH="0" baseline="0" smtClean="0">
                          <a:ln>
                            <a:noFill/>
                          </a:ln>
                          <a:solidFill>
                            <a:schemeClr val="tx1"/>
                          </a:solidFill>
                          <a:effectLst>
                            <a:outerShdw blurRad="38100" dist="38100" dir="2700000" algn="tl">
                              <a:srgbClr val="000000"/>
                            </a:outerShdw>
                          </a:effectLst>
                          <a:latin typeface="Garamond" pitchFamily="18" charset="0"/>
                        </a:rPr>
                        <a:t>Coptic</a:t>
                      </a:r>
                    </a:p>
                  </a:txBody>
                  <a:tcPr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23571" name="Text Box 19"/>
          <p:cNvSpPr txBox="1">
            <a:spLocks noChangeArrowheads="1"/>
          </p:cNvSpPr>
          <p:nvPr/>
        </p:nvSpPr>
        <p:spPr bwMode="auto">
          <a:xfrm>
            <a:off x="1371600" y="3124200"/>
            <a:ext cx="22098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pPr>
              <a:spcBef>
                <a:spcPct val="50000"/>
              </a:spcBef>
            </a:pPr>
            <a:r>
              <a:rPr lang="en-US">
                <a:latin typeface="Verdana" pitchFamily="34" charset="0"/>
              </a:rPr>
              <a:t>Written script	</a:t>
            </a:r>
          </a:p>
        </p:txBody>
      </p:sp>
      <p:sp>
        <p:nvSpPr>
          <p:cNvPr id="23572" name="Text Box 20"/>
          <p:cNvSpPr txBox="1">
            <a:spLocks noChangeArrowheads="1"/>
          </p:cNvSpPr>
          <p:nvPr/>
        </p:nvSpPr>
        <p:spPr bwMode="auto">
          <a:xfrm>
            <a:off x="5791200" y="3124200"/>
            <a:ext cx="22860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Garamond" pitchFamily="18" charset="0"/>
              </a:defRPr>
            </a:lvl1pPr>
            <a:lvl2pPr marL="742950" indent="-285750">
              <a:defRPr>
                <a:solidFill>
                  <a:schemeClr val="tx1"/>
                </a:solidFill>
                <a:latin typeface="Garamond" pitchFamily="18" charset="0"/>
              </a:defRPr>
            </a:lvl2pPr>
            <a:lvl3pPr marL="1143000" indent="-228600">
              <a:defRPr>
                <a:solidFill>
                  <a:schemeClr val="tx1"/>
                </a:solidFill>
                <a:latin typeface="Garamond" pitchFamily="18" charset="0"/>
              </a:defRPr>
            </a:lvl3pPr>
            <a:lvl4pPr marL="1600200" indent="-228600">
              <a:defRPr>
                <a:solidFill>
                  <a:schemeClr val="tx1"/>
                </a:solidFill>
                <a:latin typeface="Garamond" pitchFamily="18" charset="0"/>
              </a:defRPr>
            </a:lvl4pPr>
            <a:lvl5pPr marL="2057400" indent="-228600">
              <a:defRPr>
                <a:solidFill>
                  <a:schemeClr val="tx1"/>
                </a:solidFill>
                <a:latin typeface="Garamond" pitchFamily="18" charset="0"/>
              </a:defRPr>
            </a:lvl5pPr>
            <a:lvl6pPr marL="2514600" indent="-228600" eaLnBrk="0" fontAlgn="base" hangingPunct="0">
              <a:spcBef>
                <a:spcPct val="0"/>
              </a:spcBef>
              <a:spcAft>
                <a:spcPct val="0"/>
              </a:spcAft>
              <a:defRPr>
                <a:solidFill>
                  <a:schemeClr val="tx1"/>
                </a:solidFill>
                <a:latin typeface="Garamond" pitchFamily="18" charset="0"/>
              </a:defRPr>
            </a:lvl6pPr>
            <a:lvl7pPr marL="2971800" indent="-228600" eaLnBrk="0" fontAlgn="base" hangingPunct="0">
              <a:spcBef>
                <a:spcPct val="0"/>
              </a:spcBef>
              <a:spcAft>
                <a:spcPct val="0"/>
              </a:spcAft>
              <a:defRPr>
                <a:solidFill>
                  <a:schemeClr val="tx1"/>
                </a:solidFill>
                <a:latin typeface="Garamond" pitchFamily="18" charset="0"/>
              </a:defRPr>
            </a:lvl7pPr>
            <a:lvl8pPr marL="3429000" indent="-228600" eaLnBrk="0" fontAlgn="base" hangingPunct="0">
              <a:spcBef>
                <a:spcPct val="0"/>
              </a:spcBef>
              <a:spcAft>
                <a:spcPct val="0"/>
              </a:spcAft>
              <a:defRPr>
                <a:solidFill>
                  <a:schemeClr val="tx1"/>
                </a:solidFill>
                <a:latin typeface="Garamond" pitchFamily="18" charset="0"/>
              </a:defRPr>
            </a:lvl8pPr>
            <a:lvl9pPr marL="3886200" indent="-228600" eaLnBrk="0" fontAlgn="base" hangingPunct="0">
              <a:spcBef>
                <a:spcPct val="0"/>
              </a:spcBef>
              <a:spcAft>
                <a:spcPct val="0"/>
              </a:spcAft>
              <a:defRPr>
                <a:solidFill>
                  <a:schemeClr val="tx1"/>
                </a:solidFill>
                <a:latin typeface="Garamond" pitchFamily="18" charset="0"/>
              </a:defRPr>
            </a:lvl9pPr>
          </a:lstStyle>
          <a:p>
            <a:pPr>
              <a:spcBef>
                <a:spcPct val="50000"/>
              </a:spcBef>
            </a:pPr>
            <a:r>
              <a:rPr lang="en-US">
                <a:latin typeface="Verdana" pitchFamily="34" charset="0"/>
              </a:rPr>
              <a:t>Spoken language</a:t>
            </a:r>
          </a:p>
        </p:txBody>
      </p:sp>
      <p:sp>
        <p:nvSpPr>
          <p:cNvPr id="93205" name="Rectangle 21"/>
          <p:cNvSpPr>
            <a:spLocks noGrp="1" noChangeArrowheads="1"/>
          </p:cNvSpPr>
          <p:nvPr>
            <p:ph type="body" sz="half" idx="1"/>
          </p:nvPr>
        </p:nvSpPr>
        <p:spPr>
          <a:xfrm>
            <a:off x="0" y="990600"/>
            <a:ext cx="7315200" cy="1676400"/>
          </a:xfrm>
        </p:spPr>
        <p:txBody>
          <a:bodyPr/>
          <a:lstStyle/>
          <a:p>
            <a:pPr eaLnBrk="1" hangingPunct="1">
              <a:defRPr/>
            </a:pPr>
            <a:r>
              <a:rPr lang="en-US" sz="2800" smtClean="0"/>
              <a:t>  </a:t>
            </a:r>
            <a:r>
              <a:rPr lang="en-US" sz="2000" b="1" smtClean="0"/>
              <a:t>Hieroglyphic pictograms can be read in up to three different ways:</a:t>
            </a:r>
          </a:p>
          <a:p>
            <a:pPr lvl="1" eaLnBrk="1" hangingPunct="1">
              <a:defRPr/>
            </a:pPr>
            <a:r>
              <a:rPr lang="en-US" sz="2000" b="1" smtClean="0"/>
              <a:t>they can represent exactly what they look like</a:t>
            </a:r>
          </a:p>
          <a:p>
            <a:pPr lvl="1" eaLnBrk="1" hangingPunct="1">
              <a:defRPr/>
            </a:pPr>
            <a:r>
              <a:rPr lang="en-US" sz="2000" b="1" smtClean="0"/>
              <a:t>they can represent an idea (i.e. son of), or</a:t>
            </a:r>
          </a:p>
          <a:p>
            <a:pPr lvl="1" eaLnBrk="1" hangingPunct="1">
              <a:defRPr/>
            </a:pPr>
            <a:r>
              <a:rPr lang="en-US" sz="2000" b="1" smtClean="0"/>
              <a:t>they can represent a sound (sa)</a:t>
            </a:r>
          </a:p>
        </p:txBody>
      </p:sp>
      <p:pic>
        <p:nvPicPr>
          <p:cNvPr id="23574" name="Picture 2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91400" y="1219200"/>
            <a:ext cx="1574800"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med"/>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3186"/>
                                        </p:tgtEl>
                                        <p:attrNameLst>
                                          <p:attrName>style.visibility</p:attrName>
                                        </p:attrNameLst>
                                      </p:cBhvr>
                                      <p:to>
                                        <p:strVal val="visible"/>
                                      </p:to>
                                    </p:set>
                                    <p:animEffect transition="in" filter="fade">
                                      <p:cBhvr>
                                        <p:cTn id="7" dur="2000"/>
                                        <p:tgtEl>
                                          <p:spTgt spid="9318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3205"/>
                                        </p:tgtEl>
                                        <p:attrNameLst>
                                          <p:attrName>style.visibility</p:attrName>
                                        </p:attrNameLst>
                                      </p:cBhvr>
                                      <p:to>
                                        <p:strVal val="visible"/>
                                      </p:to>
                                    </p:set>
                                    <p:animEffect transition="in" filter="fade">
                                      <p:cBhvr>
                                        <p:cTn id="10" dur="2000"/>
                                        <p:tgtEl>
                                          <p:spTgt spid="93205"/>
                                        </p:tgtEl>
                                      </p:cBhvr>
                                    </p:animEffect>
                                  </p:childTnLst>
                                </p:cTn>
                              </p:par>
                            </p:childTnLst>
                          </p:cTn>
                        </p:par>
                      </p:childTnLst>
                    </p:cTn>
                  </p:par>
                  <p:par>
                    <p:cTn id="11" fill="hold" nodeType="clickPar">
                      <p:stCondLst>
                        <p:cond delay="indefinite"/>
                      </p:stCondLst>
                      <p:childTnLst>
                        <p:par>
                          <p:cTn id="12" fill="hold" nodeType="withGroup">
                            <p:stCondLst>
                              <p:cond delay="0"/>
                            </p:stCondLst>
                            <p:childTnLst>
                              <p:par>
                                <p:cTn id="13" presetID="58" presetClass="entr" presetSubtype="0" accel="100000" fill="hold" nodeType="clickEffect">
                                  <p:stCondLst>
                                    <p:cond delay="0"/>
                                  </p:stCondLst>
                                  <p:childTnLst>
                                    <p:set>
                                      <p:cBhvr>
                                        <p:cTn id="14" dur="1" fill="hold">
                                          <p:stCondLst>
                                            <p:cond delay="0"/>
                                          </p:stCondLst>
                                        </p:cTn>
                                        <p:tgtEl>
                                          <p:spTgt spid="93187"/>
                                        </p:tgtEl>
                                        <p:attrNameLst>
                                          <p:attrName>style.visibility</p:attrName>
                                        </p:attrNameLst>
                                      </p:cBhvr>
                                      <p:to>
                                        <p:strVal val="visible"/>
                                      </p:to>
                                    </p:set>
                                    <p:anim calcmode="lin" valueType="num">
                                      <p:cBhvr>
                                        <p:cTn id="15" dur="500" fill="hold"/>
                                        <p:tgtEl>
                                          <p:spTgt spid="93187"/>
                                        </p:tgtEl>
                                        <p:attrNameLst>
                                          <p:attrName>ppt_w</p:attrName>
                                        </p:attrNameLst>
                                      </p:cBhvr>
                                      <p:tavLst>
                                        <p:tav tm="0">
                                          <p:val>
                                            <p:strVal val="#ppt_w*2.5"/>
                                          </p:val>
                                        </p:tav>
                                        <p:tav tm="100000">
                                          <p:val>
                                            <p:strVal val="#ppt_w"/>
                                          </p:val>
                                        </p:tav>
                                      </p:tavLst>
                                    </p:anim>
                                    <p:anim calcmode="lin" valueType="num">
                                      <p:cBhvr>
                                        <p:cTn id="16" dur="500" fill="hold"/>
                                        <p:tgtEl>
                                          <p:spTgt spid="93187"/>
                                        </p:tgtEl>
                                        <p:attrNameLst>
                                          <p:attrName>ppt_h</p:attrName>
                                        </p:attrNameLst>
                                      </p:cBhvr>
                                      <p:tavLst>
                                        <p:tav tm="0">
                                          <p:val>
                                            <p:strVal val="#ppt_h*0.01"/>
                                          </p:val>
                                        </p:tav>
                                        <p:tav tm="100000">
                                          <p:val>
                                            <p:strVal val="#ppt_h"/>
                                          </p:val>
                                        </p:tav>
                                      </p:tavLst>
                                    </p:anim>
                                    <p:anim calcmode="lin" valueType="num">
                                      <p:cBhvr>
                                        <p:cTn id="17" dur="500" fill="hold"/>
                                        <p:tgtEl>
                                          <p:spTgt spid="93187"/>
                                        </p:tgtEl>
                                        <p:attrNameLst>
                                          <p:attrName>ppt_x</p:attrName>
                                        </p:attrNameLst>
                                      </p:cBhvr>
                                      <p:tavLst>
                                        <p:tav tm="0">
                                          <p:val>
                                            <p:strVal val="#ppt_x"/>
                                          </p:val>
                                        </p:tav>
                                        <p:tav tm="100000">
                                          <p:val>
                                            <p:strVal val="#ppt_x"/>
                                          </p:val>
                                        </p:tav>
                                      </p:tavLst>
                                    </p:anim>
                                    <p:anim calcmode="lin" valueType="num">
                                      <p:cBhvr>
                                        <p:cTn id="18" dur="500" fill="hold"/>
                                        <p:tgtEl>
                                          <p:spTgt spid="93187"/>
                                        </p:tgtEl>
                                        <p:attrNameLst>
                                          <p:attrName>ppt_y</p:attrName>
                                        </p:attrNameLst>
                                      </p:cBhvr>
                                      <p:tavLst>
                                        <p:tav tm="0">
                                          <p:val>
                                            <p:strVal val="#ppt_h+1"/>
                                          </p:val>
                                        </p:tav>
                                        <p:tav tm="100000">
                                          <p:val>
                                            <p:strVal val="#ppt_y"/>
                                          </p:val>
                                        </p:tav>
                                      </p:tavLst>
                                    </p:anim>
                                    <p:animEffect transition="in" filter="fade">
                                      <p:cBhvr>
                                        <p:cTn id="19" dur="500"/>
                                        <p:tgtEl>
                                          <p:spTgt spid="931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186" grpId="0"/>
      <p:bldP spid="9320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4" name="Rectangle 6"/>
          <p:cNvSpPr>
            <a:spLocks noGrp="1" noRot="1" noChangeArrowheads="1"/>
          </p:cNvSpPr>
          <p:nvPr>
            <p:ph type="title"/>
          </p:nvPr>
        </p:nvSpPr>
        <p:spPr/>
        <p:txBody>
          <a:bodyPr/>
          <a:lstStyle/>
          <a:p>
            <a:pPr eaLnBrk="1" hangingPunct="1">
              <a:defRPr/>
            </a:pPr>
            <a:endParaRPr lang="en-US" smtClean="0"/>
          </a:p>
        </p:txBody>
      </p:sp>
      <p:pic>
        <p:nvPicPr>
          <p:cNvPr id="94213" name="Picture 5"/>
          <p:cNvPicPr>
            <a:picLocks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0" y="0"/>
            <a:ext cx="6926263" cy="4525963"/>
          </a:xfrm>
          <a:noFill/>
          <a:extLst>
            <a:ext uri="{909E8E84-426E-40DD-AFC4-6F175D3DCCD1}">
              <a14:hiddenFill xmlns:a14="http://schemas.microsoft.com/office/drawing/2010/main">
                <a:solidFill>
                  <a:srgbClr val="FFFFFF"/>
                </a:solidFill>
              </a14:hiddenFill>
            </a:ext>
          </a:extLst>
        </p:spPr>
      </p:pic>
      <p:pic>
        <p:nvPicPr>
          <p:cNvPr id="94216"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1525" y="2384425"/>
            <a:ext cx="3292475" cy="4473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51" presetClass="entr" presetSubtype="0" fill="hold" nodeType="clickEffect">
                                  <p:stCondLst>
                                    <p:cond delay="0"/>
                                  </p:stCondLst>
                                  <p:childTnLst>
                                    <p:set>
                                      <p:cBhvr>
                                        <p:cTn id="6" dur="1" fill="hold">
                                          <p:stCondLst>
                                            <p:cond delay="0"/>
                                          </p:stCondLst>
                                        </p:cTn>
                                        <p:tgtEl>
                                          <p:spTgt spid="94213"/>
                                        </p:tgtEl>
                                        <p:attrNameLst>
                                          <p:attrName>style.visibility</p:attrName>
                                        </p:attrNameLst>
                                      </p:cBhvr>
                                      <p:to>
                                        <p:strVal val="visible"/>
                                      </p:to>
                                    </p:set>
                                    <p:animEffect transition="in" filter="fade">
                                      <p:cBhvr>
                                        <p:cTn id="7" dur="770" decel="100000"/>
                                        <p:tgtEl>
                                          <p:spTgt spid="94213"/>
                                        </p:tgtEl>
                                      </p:cBhvr>
                                    </p:animEffect>
                                    <p:animScale>
                                      <p:cBhvr>
                                        <p:cTn id="8" dur="770" decel="100000"/>
                                        <p:tgtEl>
                                          <p:spTgt spid="94213"/>
                                        </p:tgtEl>
                                      </p:cBhvr>
                                      <p:from x="10000" y="10000"/>
                                      <p:to x="200000" y="450000"/>
                                    </p:animScale>
                                    <p:animScale>
                                      <p:cBhvr>
                                        <p:cTn id="9" dur="1230" accel="100000" fill="hold">
                                          <p:stCondLst>
                                            <p:cond delay="770"/>
                                          </p:stCondLst>
                                        </p:cTn>
                                        <p:tgtEl>
                                          <p:spTgt spid="94213"/>
                                        </p:tgtEl>
                                      </p:cBhvr>
                                      <p:from x="200000" y="450000"/>
                                      <p:to x="100000" y="100000"/>
                                    </p:animScale>
                                    <p:set>
                                      <p:cBhvr>
                                        <p:cTn id="10" dur="770" fill="hold"/>
                                        <p:tgtEl>
                                          <p:spTgt spid="94213"/>
                                        </p:tgtEl>
                                        <p:attrNameLst>
                                          <p:attrName>ppt_x</p:attrName>
                                        </p:attrNameLst>
                                      </p:cBhvr>
                                      <p:to>
                                        <p:strVal val="(0.5)"/>
                                      </p:to>
                                    </p:set>
                                    <p:anim from="(0.5)" to="(#ppt_x)" calcmode="lin" valueType="num">
                                      <p:cBhvr>
                                        <p:cTn id="11" dur="1230" accel="100000" fill="hold">
                                          <p:stCondLst>
                                            <p:cond delay="770"/>
                                          </p:stCondLst>
                                        </p:cTn>
                                        <p:tgtEl>
                                          <p:spTgt spid="94213"/>
                                        </p:tgtEl>
                                        <p:attrNameLst>
                                          <p:attrName>ppt_x</p:attrName>
                                        </p:attrNameLst>
                                      </p:cBhvr>
                                    </p:anim>
                                    <p:set>
                                      <p:cBhvr>
                                        <p:cTn id="12" dur="770" fill="hold"/>
                                        <p:tgtEl>
                                          <p:spTgt spid="94213"/>
                                        </p:tgtEl>
                                        <p:attrNameLst>
                                          <p:attrName>ppt_y</p:attrName>
                                        </p:attrNameLst>
                                      </p:cBhvr>
                                      <p:to>
                                        <p:strVal val="(#ppt_y+0.4)"/>
                                      </p:to>
                                    </p:set>
                                    <p:anim from="(#ppt_y+0.4)" to="(#ppt_y)" calcmode="lin" valueType="num">
                                      <p:cBhvr>
                                        <p:cTn id="13" dur="1230" accel="100000" fill="hold">
                                          <p:stCondLst>
                                            <p:cond delay="770"/>
                                          </p:stCondLst>
                                        </p:cTn>
                                        <p:tgtEl>
                                          <p:spTgt spid="94213"/>
                                        </p:tgtEl>
                                        <p:attrNameLst>
                                          <p:attrName>ppt_y</p:attrName>
                                        </p:attrNameLst>
                                      </p:cBhvr>
                                    </p:anim>
                                  </p:childTnLst>
                                </p:cTn>
                              </p:par>
                            </p:childTnLst>
                          </p:cTn>
                        </p:par>
                      </p:childTnLst>
                    </p:cTn>
                  </p:par>
                  <p:par>
                    <p:cTn id="14" fill="hold" nodeType="clickPar">
                      <p:stCondLst>
                        <p:cond delay="indefinite"/>
                      </p:stCondLst>
                      <p:childTnLst>
                        <p:par>
                          <p:cTn id="15" fill="hold" nodeType="withGroup">
                            <p:stCondLst>
                              <p:cond delay="0"/>
                            </p:stCondLst>
                            <p:childTnLst>
                              <p:par>
                                <p:cTn id="16" presetID="38" presetClass="entr" presetSubtype="0" accel="50000" fill="hold" grpId="0" nodeType="clickEffect" nodePh="1">
                                  <p:stCondLst>
                                    <p:cond delay="0"/>
                                  </p:stCondLst>
                                  <p:endCondLst>
                                    <p:cond evt="begin" delay="0">
                                      <p:tn val="16"/>
                                    </p:cond>
                                  </p:endCondLst>
                                  <p:iterate type="lt">
                                    <p:tmPct val="50000"/>
                                  </p:iterate>
                                  <p:childTnLst>
                                    <p:set>
                                      <p:cBhvr>
                                        <p:cTn id="17" dur="1" fill="hold">
                                          <p:stCondLst>
                                            <p:cond delay="0"/>
                                          </p:stCondLst>
                                        </p:cTn>
                                        <p:tgtEl>
                                          <p:spTgt spid="94216"/>
                                        </p:tgtEl>
                                        <p:attrNameLst>
                                          <p:attrName>style.visibility</p:attrName>
                                        </p:attrNameLst>
                                      </p:cBhvr>
                                      <p:to>
                                        <p:strVal val="visible"/>
                                      </p:to>
                                    </p:set>
                                    <p:set>
                                      <p:cBhvr>
                                        <p:cTn id="18" dur="455" fill="hold">
                                          <p:stCondLst>
                                            <p:cond delay="0"/>
                                          </p:stCondLst>
                                        </p:cTn>
                                        <p:tgtEl>
                                          <p:spTgt spid="94216"/>
                                        </p:tgtEl>
                                        <p:attrNameLst>
                                          <p:attrName>style.rotation</p:attrName>
                                        </p:attrNameLst>
                                      </p:cBhvr>
                                      <p:to>
                                        <p:strVal val="-45.0"/>
                                      </p:to>
                                    </p:set>
                                    <p:anim calcmode="lin" valueType="num">
                                      <p:cBhvr>
                                        <p:cTn id="19" dur="455" fill="hold">
                                          <p:stCondLst>
                                            <p:cond delay="455"/>
                                          </p:stCondLst>
                                        </p:cTn>
                                        <p:tgtEl>
                                          <p:spTgt spid="94216"/>
                                        </p:tgtEl>
                                        <p:attrNameLst>
                                          <p:attrName>style.rotation</p:attrName>
                                        </p:attrNameLst>
                                      </p:cBhvr>
                                      <p:tavLst>
                                        <p:tav tm="0">
                                          <p:val>
                                            <p:fltVal val="-45"/>
                                          </p:val>
                                        </p:tav>
                                        <p:tav tm="69900">
                                          <p:val>
                                            <p:fltVal val="45"/>
                                          </p:val>
                                        </p:tav>
                                        <p:tav tm="100000">
                                          <p:val>
                                            <p:fltVal val="0"/>
                                          </p:val>
                                        </p:tav>
                                      </p:tavLst>
                                    </p:anim>
                                    <p:anim calcmode="lin" valueType="num">
                                      <p:cBhvr>
                                        <p:cTn id="20" dur="455" fill="hold">
                                          <p:stCondLst>
                                            <p:cond delay="0"/>
                                          </p:stCondLst>
                                        </p:cTn>
                                        <p:tgtEl>
                                          <p:spTgt spid="94216"/>
                                        </p:tgtEl>
                                        <p:attrNameLst>
                                          <p:attrName>ppt_y</p:attrName>
                                        </p:attrNameLst>
                                      </p:cBhvr>
                                      <p:tavLst>
                                        <p:tav tm="0">
                                          <p:val>
                                            <p:strVal val="#ppt_y-1"/>
                                          </p:val>
                                        </p:tav>
                                        <p:tav tm="100000">
                                          <p:val>
                                            <p:strVal val="#ppt_y-(0.354*#ppt_w-0.172*#ppt_h)"/>
                                          </p:val>
                                        </p:tav>
                                      </p:tavLst>
                                    </p:anim>
                                    <p:anim calcmode="lin" valueType="num">
                                      <p:cBhvr>
                                        <p:cTn id="21" dur="156" decel="50000" autoRev="1" fill="hold">
                                          <p:stCondLst>
                                            <p:cond delay="455"/>
                                          </p:stCondLst>
                                        </p:cTn>
                                        <p:tgtEl>
                                          <p:spTgt spid="94216"/>
                                        </p:tgtEl>
                                        <p:attrNameLst>
                                          <p:attrName>ppt_y</p:attrName>
                                        </p:attrNameLst>
                                      </p:cBhvr>
                                      <p:tavLst>
                                        <p:tav tm="0">
                                          <p:val>
                                            <p:strVal val="#ppt_y-(0.354*#ppt_w-0.172*#ppt_h)"/>
                                          </p:val>
                                        </p:tav>
                                        <p:tav tm="100000">
                                          <p:val>
                                            <p:strVal val="#ppt_y-(0.354*#ppt_w-0.172*#ppt_h)-#ppt_h/2"/>
                                          </p:val>
                                        </p:tav>
                                      </p:tavLst>
                                    </p:anim>
                                    <p:anim calcmode="lin" valueType="num">
                                      <p:cBhvr>
                                        <p:cTn id="22" dur="136" fill="hold">
                                          <p:stCondLst>
                                            <p:cond delay="864"/>
                                          </p:stCondLst>
                                        </p:cTn>
                                        <p:tgtEl>
                                          <p:spTgt spid="94216"/>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216" grpId="0"/>
    </p:bldLst>
  </p:timing>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97282" name="Rectangle 2"/>
          <p:cNvSpPr>
            <a:spLocks noGrp="1" noRot="1" noChangeArrowheads="1"/>
          </p:cNvSpPr>
          <p:nvPr>
            <p:ph type="title"/>
          </p:nvPr>
        </p:nvSpPr>
        <p:spPr/>
        <p:txBody>
          <a:bodyPr/>
          <a:lstStyle/>
          <a:p>
            <a:pPr eaLnBrk="1" hangingPunct="1">
              <a:defRPr/>
            </a:pPr>
            <a:r>
              <a:rPr lang="en-US" smtClean="0"/>
              <a:t>C. INDUS VALLEY</a:t>
            </a:r>
          </a:p>
        </p:txBody>
      </p:sp>
      <p:sp>
        <p:nvSpPr>
          <p:cNvPr id="97283" name="Rectangle 3"/>
          <p:cNvSpPr>
            <a:spLocks noGrp="1" noChangeArrowheads="1"/>
          </p:cNvSpPr>
          <p:nvPr>
            <p:ph type="body" idx="1"/>
          </p:nvPr>
        </p:nvSpPr>
        <p:spPr/>
        <p:txBody>
          <a:bodyPr/>
          <a:lstStyle/>
          <a:p>
            <a:pPr eaLnBrk="1" hangingPunct="1">
              <a:lnSpc>
                <a:spcPct val="90000"/>
              </a:lnSpc>
              <a:defRPr/>
            </a:pPr>
            <a:r>
              <a:rPr lang="en-US" sz="2800" b="1" smtClean="0"/>
              <a:t>2500 BCE – Major cities Harappa and Mohenjo – Dara (now underwater) </a:t>
            </a:r>
          </a:p>
          <a:p>
            <a:pPr eaLnBrk="1" hangingPunct="1">
              <a:lnSpc>
                <a:spcPct val="90000"/>
              </a:lnSpc>
              <a:defRPr/>
            </a:pPr>
            <a:r>
              <a:rPr lang="en-US" sz="2800" b="1" smtClean="0"/>
              <a:t>Written language (still uncoded) – lots of Qs</a:t>
            </a:r>
          </a:p>
          <a:p>
            <a:pPr eaLnBrk="1" hangingPunct="1">
              <a:lnSpc>
                <a:spcPct val="90000"/>
              </a:lnSpc>
              <a:defRPr/>
            </a:pPr>
            <a:r>
              <a:rPr lang="en-US" sz="2800" b="1" smtClean="0"/>
              <a:t>Architecture indicates strong central authority</a:t>
            </a:r>
          </a:p>
          <a:p>
            <a:pPr eaLnBrk="1" hangingPunct="1">
              <a:lnSpc>
                <a:spcPct val="90000"/>
              </a:lnSpc>
              <a:defRPr/>
            </a:pPr>
            <a:r>
              <a:rPr lang="en-US" sz="2800" b="1" smtClean="0"/>
              <a:t>Indus River was very unpredictable- flooded the cities frequently, also frequent monsoons</a:t>
            </a:r>
          </a:p>
          <a:p>
            <a:pPr eaLnBrk="1" hangingPunct="1">
              <a:lnSpc>
                <a:spcPct val="90000"/>
              </a:lnSpc>
              <a:defRPr/>
            </a:pPr>
            <a:r>
              <a:rPr lang="en-US" sz="2800" b="1" smtClean="0"/>
              <a:t>Trade with north and west – tools/stones of high quality/value</a:t>
            </a:r>
          </a:p>
          <a:p>
            <a:pPr eaLnBrk="1" hangingPunct="1">
              <a:lnSpc>
                <a:spcPct val="90000"/>
              </a:lnSpc>
              <a:defRPr/>
            </a:pPr>
            <a:r>
              <a:rPr lang="en-US" sz="2800" b="1" smtClean="0"/>
              <a:t>Fell before the invasions of Indo – Europeans (natural disaster? “systems failure”?)</a:t>
            </a:r>
          </a:p>
          <a:p>
            <a:pPr eaLnBrk="1" hangingPunct="1">
              <a:lnSpc>
                <a:spcPct val="90000"/>
              </a:lnSpc>
              <a:defRPr/>
            </a:pPr>
            <a:endParaRPr lang="en-US" sz="2800" b="1"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7282"/>
                                        </p:tgtEl>
                                        <p:attrNameLst>
                                          <p:attrName>style.visibility</p:attrName>
                                        </p:attrNameLst>
                                      </p:cBhvr>
                                      <p:to>
                                        <p:strVal val="visible"/>
                                      </p:to>
                                    </p:set>
                                    <p:animEffect transition="in" filter="fade">
                                      <p:cBhvr>
                                        <p:cTn id="7" dur="2000"/>
                                        <p:tgtEl>
                                          <p:spTgt spid="9728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7283">
                                            <p:txEl>
                                              <p:pRg st="0" end="0"/>
                                            </p:txEl>
                                          </p:spTgt>
                                        </p:tgtEl>
                                        <p:attrNameLst>
                                          <p:attrName>style.visibility</p:attrName>
                                        </p:attrNameLst>
                                      </p:cBhvr>
                                      <p:to>
                                        <p:strVal val="visible"/>
                                      </p:to>
                                    </p:set>
                                    <p:animEffect transition="in" filter="fade">
                                      <p:cBhvr>
                                        <p:cTn id="12" dur="2000"/>
                                        <p:tgtEl>
                                          <p:spTgt spid="9728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97283">
                                            <p:txEl>
                                              <p:pRg st="1" end="1"/>
                                            </p:txEl>
                                          </p:spTgt>
                                        </p:tgtEl>
                                        <p:attrNameLst>
                                          <p:attrName>style.visibility</p:attrName>
                                        </p:attrNameLst>
                                      </p:cBhvr>
                                      <p:to>
                                        <p:strVal val="visible"/>
                                      </p:to>
                                    </p:set>
                                    <p:animEffect transition="in" filter="fade">
                                      <p:cBhvr>
                                        <p:cTn id="17" dur="2000"/>
                                        <p:tgtEl>
                                          <p:spTgt spid="97283">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7283">
                                            <p:txEl>
                                              <p:pRg st="2" end="2"/>
                                            </p:txEl>
                                          </p:spTgt>
                                        </p:tgtEl>
                                        <p:attrNameLst>
                                          <p:attrName>style.visibility</p:attrName>
                                        </p:attrNameLst>
                                      </p:cBhvr>
                                      <p:to>
                                        <p:strVal val="visible"/>
                                      </p:to>
                                    </p:set>
                                    <p:animEffect transition="in" filter="fade">
                                      <p:cBhvr>
                                        <p:cTn id="22" dur="2000"/>
                                        <p:tgtEl>
                                          <p:spTgt spid="97283">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7283">
                                            <p:txEl>
                                              <p:pRg st="3" end="3"/>
                                            </p:txEl>
                                          </p:spTgt>
                                        </p:tgtEl>
                                        <p:attrNameLst>
                                          <p:attrName>style.visibility</p:attrName>
                                        </p:attrNameLst>
                                      </p:cBhvr>
                                      <p:to>
                                        <p:strVal val="visible"/>
                                      </p:to>
                                    </p:set>
                                    <p:animEffect transition="in" filter="fade">
                                      <p:cBhvr>
                                        <p:cTn id="27" dur="2000"/>
                                        <p:tgtEl>
                                          <p:spTgt spid="97283">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7283">
                                            <p:txEl>
                                              <p:pRg st="4" end="4"/>
                                            </p:txEl>
                                          </p:spTgt>
                                        </p:tgtEl>
                                        <p:attrNameLst>
                                          <p:attrName>style.visibility</p:attrName>
                                        </p:attrNameLst>
                                      </p:cBhvr>
                                      <p:to>
                                        <p:strVal val="visible"/>
                                      </p:to>
                                    </p:set>
                                    <p:animEffect transition="in" filter="fade">
                                      <p:cBhvr>
                                        <p:cTn id="32" dur="2000"/>
                                        <p:tgtEl>
                                          <p:spTgt spid="97283">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97283">
                                            <p:txEl>
                                              <p:pRg st="5" end="5"/>
                                            </p:txEl>
                                          </p:spTgt>
                                        </p:tgtEl>
                                        <p:attrNameLst>
                                          <p:attrName>style.visibility</p:attrName>
                                        </p:attrNameLst>
                                      </p:cBhvr>
                                      <p:to>
                                        <p:strVal val="visible"/>
                                      </p:to>
                                    </p:set>
                                    <p:animEffect transition="in" filter="fade">
                                      <p:cBhvr>
                                        <p:cTn id="37" dur="2000"/>
                                        <p:tgtEl>
                                          <p:spTgt spid="9728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7282" grpId="0"/>
      <p:bldP spid="9728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rrowheads="1"/>
          </p:cNvSpPr>
          <p:nvPr>
            <p:ph type="title"/>
          </p:nvPr>
        </p:nvSpPr>
        <p:spPr/>
        <p:txBody>
          <a:bodyPr/>
          <a:lstStyle/>
          <a:p>
            <a:pPr eaLnBrk="1" hangingPunct="1">
              <a:defRPr/>
            </a:pPr>
            <a:r>
              <a:rPr lang="en-US" smtClean="0"/>
              <a:t>Mohenjo-Daro &amp; Harappa</a:t>
            </a:r>
          </a:p>
        </p:txBody>
      </p:sp>
      <p:pic>
        <p:nvPicPr>
          <p:cNvPr id="26627" name="Picture 3" descr="Harappa1"/>
          <p:cNvPicPr>
            <a:picLocks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a:xfrm>
            <a:off x="4572000" y="3806825"/>
            <a:ext cx="4572000" cy="3051175"/>
          </a:xfrm>
          <a:noFill/>
          <a:extLst>
            <a:ext uri="{909E8E84-426E-40DD-AFC4-6F175D3DCCD1}">
              <a14:hiddenFill xmlns:a14="http://schemas.microsoft.com/office/drawing/2010/main">
                <a:solidFill>
                  <a:srgbClr val="FFFFFF"/>
                </a:solidFill>
              </a14:hiddenFill>
            </a:ext>
          </a:extLst>
        </p:spPr>
      </p:pic>
      <p:pic>
        <p:nvPicPr>
          <p:cNvPr id="266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371600"/>
            <a:ext cx="5562600" cy="3040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650" name="Picture 2" descr="Harappa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 y="685800"/>
            <a:ext cx="7162800" cy="5386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4" name="Rectangle 2"/>
          <p:cNvSpPr>
            <a:spLocks noGrp="1" noRot="1" noChangeArrowheads="1"/>
          </p:cNvSpPr>
          <p:nvPr>
            <p:ph type="title"/>
          </p:nvPr>
        </p:nvSpPr>
        <p:spPr/>
        <p:txBody>
          <a:bodyPr/>
          <a:lstStyle/>
          <a:p>
            <a:pPr eaLnBrk="1" hangingPunct="1">
              <a:defRPr/>
            </a:pPr>
            <a:r>
              <a:rPr lang="en-US" smtClean="0"/>
              <a:t>I. Human Evolution</a:t>
            </a:r>
          </a:p>
        </p:txBody>
      </p:sp>
      <p:sp>
        <p:nvSpPr>
          <p:cNvPr id="3075" name="Rectangle 3"/>
          <p:cNvSpPr>
            <a:spLocks noGrp="1" noChangeArrowheads="1"/>
          </p:cNvSpPr>
          <p:nvPr>
            <p:ph type="body" idx="1"/>
          </p:nvPr>
        </p:nvSpPr>
        <p:spPr/>
        <p:txBody>
          <a:bodyPr/>
          <a:lstStyle/>
          <a:p>
            <a:pPr marL="533400" indent="-533400" eaLnBrk="1" hangingPunct="1">
              <a:lnSpc>
                <a:spcPct val="90000"/>
              </a:lnSpc>
              <a:defRPr/>
            </a:pPr>
            <a:r>
              <a:rPr lang="en-US" sz="2800" b="1" smtClean="0"/>
              <a:t>Emergence of humans 2.5 million BCE – 9,000 BCE – Hunter - Gatherers</a:t>
            </a:r>
          </a:p>
          <a:p>
            <a:pPr marL="533400" indent="-533400" eaLnBrk="1" hangingPunct="1">
              <a:lnSpc>
                <a:spcPct val="90000"/>
              </a:lnSpc>
              <a:defRPr/>
            </a:pPr>
            <a:r>
              <a:rPr lang="en-US" sz="2800" b="1" smtClean="0"/>
              <a:t>Earliest versions of humans from East Africa (Olduvai Gorge) </a:t>
            </a:r>
          </a:p>
          <a:p>
            <a:pPr marL="533400" indent="-533400" eaLnBrk="1" hangingPunct="1">
              <a:lnSpc>
                <a:spcPct val="90000"/>
              </a:lnSpc>
              <a:defRPr/>
            </a:pPr>
            <a:r>
              <a:rPr lang="en-US" sz="2800" b="1" smtClean="0"/>
              <a:t>Use of tools and domestication of animals</a:t>
            </a:r>
          </a:p>
          <a:p>
            <a:pPr marL="533400" indent="-533400" eaLnBrk="1" hangingPunct="1">
              <a:lnSpc>
                <a:spcPct val="90000"/>
              </a:lnSpc>
              <a:defRPr/>
            </a:pPr>
            <a:r>
              <a:rPr lang="en-US" sz="2800" b="1" i="1" smtClean="0"/>
              <a:t>Homo sapiens sapiens</a:t>
            </a:r>
            <a:r>
              <a:rPr lang="en-US" sz="2800" b="1" smtClean="0"/>
              <a:t> (H.s.s.) – 120,000 years ago</a:t>
            </a:r>
          </a:p>
          <a:p>
            <a:pPr marL="533400" indent="-533400" eaLnBrk="1" hangingPunct="1">
              <a:lnSpc>
                <a:spcPct val="90000"/>
              </a:lnSpc>
              <a:defRPr/>
            </a:pPr>
            <a:r>
              <a:rPr lang="en-US" sz="2800" b="1" smtClean="0"/>
              <a:t>Migration around the world – resources</a:t>
            </a:r>
          </a:p>
          <a:p>
            <a:pPr marL="533400" indent="-533400" eaLnBrk="1" hangingPunct="1">
              <a:lnSpc>
                <a:spcPct val="90000"/>
              </a:lnSpc>
              <a:defRPr/>
            </a:pPr>
            <a:r>
              <a:rPr lang="en-US" sz="2800" b="1" smtClean="0"/>
              <a:t>25,000 BCE – H.s.s. spread around the world (few exceptions)</a:t>
            </a:r>
          </a:p>
          <a:p>
            <a:pPr marL="533400" indent="-533400" eaLnBrk="1" hangingPunct="1">
              <a:lnSpc>
                <a:spcPct val="90000"/>
              </a:lnSpc>
              <a:defRPr/>
            </a:pPr>
            <a:endParaRPr lang="en-US" sz="2800" b="1" smtClean="0"/>
          </a:p>
          <a:p>
            <a:pPr marL="533400" indent="-533400" eaLnBrk="1" hangingPunct="1">
              <a:lnSpc>
                <a:spcPct val="90000"/>
              </a:lnSpc>
              <a:defRPr/>
            </a:pPr>
            <a:endParaRPr lang="en-US" sz="2800" b="1" smtClean="0"/>
          </a:p>
          <a:p>
            <a:pPr marL="533400" indent="-533400" eaLnBrk="1" hangingPunct="1">
              <a:lnSpc>
                <a:spcPct val="90000"/>
              </a:lnSpc>
              <a:defRPr/>
            </a:pPr>
            <a:endParaRPr lang="en-US" sz="2800" b="1" smtClean="0"/>
          </a:p>
          <a:p>
            <a:pPr marL="533400" indent="-533400" eaLnBrk="1" hangingPunct="1">
              <a:lnSpc>
                <a:spcPct val="90000"/>
              </a:lnSpc>
              <a:defRPr/>
            </a:pPr>
            <a:endParaRPr lang="en-US" sz="2800" b="1"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2000"/>
                                        <p:tgtEl>
                                          <p:spTgt spid="307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75">
                                            <p:txEl>
                                              <p:pRg st="0" end="0"/>
                                            </p:txEl>
                                          </p:spTgt>
                                        </p:tgtEl>
                                        <p:attrNameLst>
                                          <p:attrName>style.visibility</p:attrName>
                                        </p:attrNameLst>
                                      </p:cBhvr>
                                      <p:to>
                                        <p:strVal val="visible"/>
                                      </p:to>
                                    </p:set>
                                    <p:animEffect transition="in" filter="fade">
                                      <p:cBhvr>
                                        <p:cTn id="12" dur="2000"/>
                                        <p:tgtEl>
                                          <p:spTgt spid="3075">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75">
                                            <p:txEl>
                                              <p:pRg st="1" end="1"/>
                                            </p:txEl>
                                          </p:spTgt>
                                        </p:tgtEl>
                                        <p:attrNameLst>
                                          <p:attrName>style.visibility</p:attrName>
                                        </p:attrNameLst>
                                      </p:cBhvr>
                                      <p:to>
                                        <p:strVal val="visible"/>
                                      </p:to>
                                    </p:set>
                                    <p:animEffect transition="in" filter="fade">
                                      <p:cBhvr>
                                        <p:cTn id="17" dur="2000"/>
                                        <p:tgtEl>
                                          <p:spTgt spid="3075">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075">
                                            <p:txEl>
                                              <p:pRg st="2" end="2"/>
                                            </p:txEl>
                                          </p:spTgt>
                                        </p:tgtEl>
                                        <p:attrNameLst>
                                          <p:attrName>style.visibility</p:attrName>
                                        </p:attrNameLst>
                                      </p:cBhvr>
                                      <p:to>
                                        <p:strVal val="visible"/>
                                      </p:to>
                                    </p:set>
                                    <p:animEffect transition="in" filter="fade">
                                      <p:cBhvr>
                                        <p:cTn id="22" dur="2000"/>
                                        <p:tgtEl>
                                          <p:spTgt spid="3075">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075">
                                            <p:txEl>
                                              <p:pRg st="3" end="3"/>
                                            </p:txEl>
                                          </p:spTgt>
                                        </p:tgtEl>
                                        <p:attrNameLst>
                                          <p:attrName>style.visibility</p:attrName>
                                        </p:attrNameLst>
                                      </p:cBhvr>
                                      <p:to>
                                        <p:strVal val="visible"/>
                                      </p:to>
                                    </p:set>
                                    <p:animEffect transition="in" filter="fade">
                                      <p:cBhvr>
                                        <p:cTn id="27" dur="2000"/>
                                        <p:tgtEl>
                                          <p:spTgt spid="3075">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075">
                                            <p:txEl>
                                              <p:pRg st="4" end="4"/>
                                            </p:txEl>
                                          </p:spTgt>
                                        </p:tgtEl>
                                        <p:attrNameLst>
                                          <p:attrName>style.visibility</p:attrName>
                                        </p:attrNameLst>
                                      </p:cBhvr>
                                      <p:to>
                                        <p:strVal val="visible"/>
                                      </p:to>
                                    </p:set>
                                    <p:animEffect transition="in" filter="fade">
                                      <p:cBhvr>
                                        <p:cTn id="32" dur="2000"/>
                                        <p:tgtEl>
                                          <p:spTgt spid="3075">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075">
                                            <p:txEl>
                                              <p:pRg st="5" end="5"/>
                                            </p:txEl>
                                          </p:spTgt>
                                        </p:tgtEl>
                                        <p:attrNameLst>
                                          <p:attrName>style.visibility</p:attrName>
                                        </p:attrNameLst>
                                      </p:cBhvr>
                                      <p:to>
                                        <p:strVal val="visible"/>
                                      </p:to>
                                    </p:set>
                                    <p:animEffect transition="in" filter="fade">
                                      <p:cBhvr>
                                        <p:cTn id="37" dur="2000"/>
                                        <p:tgtEl>
                                          <p:spTgt spid="307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4" grpId="0"/>
      <p:bldP spid="307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4"/>
          <p:cNvPicPr>
            <a:picLocks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a:xfrm>
            <a:off x="0" y="0"/>
            <a:ext cx="5019675" cy="6858000"/>
          </a:xfrm>
          <a:noFill/>
          <a:extLst>
            <a:ext uri="{909E8E84-426E-40DD-AFC4-6F175D3DCCD1}">
              <a14:hiddenFill xmlns:a14="http://schemas.microsoft.com/office/drawing/2010/main">
                <a:solidFill>
                  <a:srgbClr val="FFFFFF"/>
                </a:solidFill>
              </a14:hiddenFill>
            </a:ext>
          </a:extLst>
        </p:spPr>
      </p:pic>
      <p:pic>
        <p:nvPicPr>
          <p:cNvPr id="6147" name="Picture 7" descr="Man confronting bison"/>
          <p:cNvPicPr>
            <a:picLocks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a:xfrm>
            <a:off x="4800600" y="1143000"/>
            <a:ext cx="4365625" cy="4548188"/>
          </a:xfr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80" name="Rectangle 4"/>
          <p:cNvSpPr>
            <a:spLocks noGrp="1" noRot="1" noChangeArrowheads="1"/>
          </p:cNvSpPr>
          <p:nvPr>
            <p:ph type="title"/>
          </p:nvPr>
        </p:nvSpPr>
        <p:spPr/>
        <p:txBody>
          <a:bodyPr/>
          <a:lstStyle/>
          <a:p>
            <a:pPr eaLnBrk="1" hangingPunct="1">
              <a:defRPr/>
            </a:pPr>
            <a:r>
              <a:rPr lang="en-US" smtClean="0"/>
              <a:t>Early Human Sites</a:t>
            </a:r>
          </a:p>
        </p:txBody>
      </p:sp>
      <p:pic>
        <p:nvPicPr>
          <p:cNvPr id="717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371600"/>
            <a:ext cx="8915400" cy="5070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6322" name="Rectangle 2"/>
          <p:cNvSpPr>
            <a:spLocks noGrp="1" noRot="1" noChangeArrowheads="1"/>
          </p:cNvSpPr>
          <p:nvPr>
            <p:ph type="title"/>
          </p:nvPr>
        </p:nvSpPr>
        <p:spPr/>
        <p:txBody>
          <a:bodyPr/>
          <a:lstStyle/>
          <a:p>
            <a:pPr eaLnBrk="1" hangingPunct="1">
              <a:defRPr/>
            </a:pPr>
            <a:r>
              <a:rPr lang="en-US" sz="4000" smtClean="0"/>
              <a:t>II. Neolithic (Agricultural) Revolution</a:t>
            </a:r>
          </a:p>
        </p:txBody>
      </p:sp>
      <p:sp>
        <p:nvSpPr>
          <p:cNvPr id="56323" name="Rectangle 3"/>
          <p:cNvSpPr>
            <a:spLocks noGrp="1" noChangeArrowheads="1"/>
          </p:cNvSpPr>
          <p:nvPr>
            <p:ph type="body" idx="1"/>
          </p:nvPr>
        </p:nvSpPr>
        <p:spPr/>
        <p:txBody>
          <a:bodyPr/>
          <a:lstStyle/>
          <a:p>
            <a:pPr eaLnBrk="1" hangingPunct="1">
              <a:defRPr/>
            </a:pPr>
            <a:r>
              <a:rPr lang="en-US" smtClean="0"/>
              <a:t>People spread out and formed distinct cultures based on their environment</a:t>
            </a:r>
          </a:p>
          <a:p>
            <a:pPr eaLnBrk="1" hangingPunct="1">
              <a:defRPr/>
            </a:pPr>
            <a:r>
              <a:rPr lang="en-US" smtClean="0"/>
              <a:t>10,000 – 9,000 BCE – 5 – 10 million people</a:t>
            </a:r>
          </a:p>
          <a:p>
            <a:pPr eaLnBrk="1" hangingPunct="1">
              <a:defRPr/>
            </a:pPr>
            <a:r>
              <a:rPr lang="en-US" smtClean="0"/>
              <a:t>H.s.s. coexisted with other species (Neanderthals) but eventually triumphed over them</a:t>
            </a:r>
          </a:p>
          <a:p>
            <a:pPr eaLnBrk="1" hangingPunct="1">
              <a:defRPr/>
            </a:pPr>
            <a:r>
              <a:rPr lang="en-US" smtClean="0"/>
              <a:t>Development of Agriculture and Industrial Revolution – two MAJOR changes</a:t>
            </a:r>
          </a:p>
          <a:p>
            <a:pPr eaLnBrk="1" hangingPunct="1">
              <a:defRPr/>
            </a:pPr>
            <a:endParaRPr lang="en-US" smtClean="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6322"/>
                                        </p:tgtEl>
                                        <p:attrNameLst>
                                          <p:attrName>style.visibility</p:attrName>
                                        </p:attrNameLst>
                                      </p:cBhvr>
                                      <p:to>
                                        <p:strVal val="visible"/>
                                      </p:to>
                                    </p:set>
                                    <p:animEffect transition="in" filter="fade">
                                      <p:cBhvr>
                                        <p:cTn id="7" dur="2000"/>
                                        <p:tgtEl>
                                          <p:spTgt spid="5632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6323">
                                            <p:txEl>
                                              <p:pRg st="0" end="0"/>
                                            </p:txEl>
                                          </p:spTgt>
                                        </p:tgtEl>
                                        <p:attrNameLst>
                                          <p:attrName>style.visibility</p:attrName>
                                        </p:attrNameLst>
                                      </p:cBhvr>
                                      <p:to>
                                        <p:strVal val="visible"/>
                                      </p:to>
                                    </p:set>
                                    <p:animEffect transition="in" filter="fade">
                                      <p:cBhvr>
                                        <p:cTn id="12" dur="2000"/>
                                        <p:tgtEl>
                                          <p:spTgt spid="56323">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6323">
                                            <p:txEl>
                                              <p:pRg st="1" end="1"/>
                                            </p:txEl>
                                          </p:spTgt>
                                        </p:tgtEl>
                                        <p:attrNameLst>
                                          <p:attrName>style.visibility</p:attrName>
                                        </p:attrNameLst>
                                      </p:cBhvr>
                                      <p:to>
                                        <p:strVal val="visible"/>
                                      </p:to>
                                    </p:set>
                                    <p:animEffect transition="in" filter="fade">
                                      <p:cBhvr>
                                        <p:cTn id="17" dur="2000"/>
                                        <p:tgtEl>
                                          <p:spTgt spid="56323">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6323">
                                            <p:txEl>
                                              <p:pRg st="2" end="2"/>
                                            </p:txEl>
                                          </p:spTgt>
                                        </p:tgtEl>
                                        <p:attrNameLst>
                                          <p:attrName>style.visibility</p:attrName>
                                        </p:attrNameLst>
                                      </p:cBhvr>
                                      <p:to>
                                        <p:strVal val="visible"/>
                                      </p:to>
                                    </p:set>
                                    <p:animEffect transition="in" filter="fade">
                                      <p:cBhvr>
                                        <p:cTn id="22" dur="2000"/>
                                        <p:tgtEl>
                                          <p:spTgt spid="56323">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6323">
                                            <p:txEl>
                                              <p:pRg st="3" end="3"/>
                                            </p:txEl>
                                          </p:spTgt>
                                        </p:tgtEl>
                                        <p:attrNameLst>
                                          <p:attrName>style.visibility</p:attrName>
                                        </p:attrNameLst>
                                      </p:cBhvr>
                                      <p:to>
                                        <p:strVal val="visible"/>
                                      </p:to>
                                    </p:set>
                                    <p:animEffect transition="in" filter="fade">
                                      <p:cBhvr>
                                        <p:cTn id="27" dur="2000"/>
                                        <p:tgtEl>
                                          <p:spTgt spid="5632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322" grpId="0"/>
      <p:bldP spid="5632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66" name="Rectangle 22"/>
          <p:cNvSpPr>
            <a:spLocks noGrp="1" noRot="1" noChangeArrowheads="1"/>
          </p:cNvSpPr>
          <p:nvPr>
            <p:ph type="title"/>
          </p:nvPr>
        </p:nvSpPr>
        <p:spPr/>
        <p:txBody>
          <a:bodyPr/>
          <a:lstStyle/>
          <a:p>
            <a:pPr eaLnBrk="1" hangingPunct="1">
              <a:defRPr/>
            </a:pPr>
            <a:r>
              <a:rPr lang="en-US" smtClean="0"/>
              <a:t>Agricultural Roots</a:t>
            </a:r>
          </a:p>
        </p:txBody>
      </p:sp>
      <p:graphicFrame>
        <p:nvGraphicFramePr>
          <p:cNvPr id="57365" name="Group 21"/>
          <p:cNvGraphicFramePr>
            <a:graphicFrameLocks noGrp="1"/>
          </p:cNvGraphicFramePr>
          <p:nvPr>
            <p:ph idx="1"/>
          </p:nvPr>
        </p:nvGraphicFramePr>
        <p:xfrm>
          <a:off x="457200" y="1600200"/>
          <a:ext cx="8229600" cy="4525963"/>
        </p:xfrm>
        <a:graphic>
          <a:graphicData uri="http://schemas.openxmlformats.org/drawingml/2006/table">
            <a:tbl>
              <a:tblPr/>
              <a:tblGrid>
                <a:gridCol w="4114800"/>
                <a:gridCol w="4114800"/>
              </a:tblGrid>
              <a:tr h="1131888">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800" b="0" i="0" u="none" strike="noStrike" cap="none" normalizeH="0" baseline="0" smtClean="0">
                          <a:ln>
                            <a:noFill/>
                          </a:ln>
                          <a:solidFill>
                            <a:schemeClr val="tx1"/>
                          </a:solidFill>
                          <a:effectLst>
                            <a:outerShdw blurRad="38100" dist="38100" dir="2700000" algn="tl">
                              <a:srgbClr val="000000"/>
                            </a:outerShdw>
                          </a:effectLst>
                          <a:latin typeface="Garamond" pitchFamily="18" charset="0"/>
                        </a:rPr>
                        <a:t>Middle East/Black Sea -9000 – 8000 BCE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800" b="0" i="0" u="none" strike="noStrike" cap="none" normalizeH="0" baseline="0" smtClean="0">
                          <a:ln>
                            <a:noFill/>
                          </a:ln>
                          <a:solidFill>
                            <a:schemeClr val="tx1"/>
                          </a:solidFill>
                          <a:effectLst>
                            <a:outerShdw blurRad="38100" dist="38100" dir="2700000" algn="tl">
                              <a:srgbClr val="000000"/>
                            </a:outerShdw>
                          </a:effectLst>
                          <a:latin typeface="Garamond" pitchFamily="18" charset="0"/>
                        </a:rPr>
                        <a:t>Wheat and barley</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131888">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800" b="0" i="0" u="none" strike="noStrike" cap="none" normalizeH="0" baseline="0" smtClean="0">
                          <a:ln>
                            <a:noFill/>
                          </a:ln>
                          <a:solidFill>
                            <a:schemeClr val="tx1"/>
                          </a:solidFill>
                          <a:effectLst>
                            <a:outerShdw blurRad="38100" dist="38100" dir="2700000" algn="tl">
                              <a:srgbClr val="000000"/>
                            </a:outerShdw>
                          </a:effectLst>
                          <a:latin typeface="Garamond" pitchFamily="18" charset="0"/>
                        </a:rPr>
                        <a:t>South China/Continental Southeast Asia – 7000 BCE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800" b="0" i="0" u="none" strike="noStrike" cap="none" normalizeH="0" baseline="0" smtClean="0">
                          <a:ln>
                            <a:noFill/>
                          </a:ln>
                          <a:solidFill>
                            <a:schemeClr val="tx1"/>
                          </a:solidFill>
                          <a:effectLst>
                            <a:outerShdw blurRad="38100" dist="38100" dir="2700000" algn="tl">
                              <a:srgbClr val="000000"/>
                            </a:outerShdw>
                          </a:effectLst>
                          <a:latin typeface="Garamond" pitchFamily="18" charset="0"/>
                        </a:rPr>
                        <a:t>Rice</a:t>
                      </a:r>
                    </a:p>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en-US" sz="2800" b="0" i="0" u="none" strike="noStrike" cap="none" normalizeH="0" baseline="0" smtClean="0">
                        <a:ln>
                          <a:noFill/>
                        </a:ln>
                        <a:solidFill>
                          <a:schemeClr val="tx1"/>
                        </a:solidFill>
                        <a:effectLst>
                          <a:outerShdw blurRad="38100" dist="38100" dir="2700000" algn="tl">
                            <a:srgbClr val="000000"/>
                          </a:outerShdw>
                        </a:effectLst>
                        <a:latin typeface="Garamond"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130300">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800" b="0" i="0" u="none" strike="noStrike" cap="none" normalizeH="0" baseline="0" smtClean="0">
                          <a:ln>
                            <a:noFill/>
                          </a:ln>
                          <a:solidFill>
                            <a:schemeClr val="tx1"/>
                          </a:solidFill>
                          <a:effectLst>
                            <a:outerShdw blurRad="38100" dist="38100" dir="2700000" algn="tl">
                              <a:srgbClr val="000000"/>
                            </a:outerShdw>
                          </a:effectLst>
                          <a:latin typeface="Garamond" pitchFamily="18" charset="0"/>
                        </a:rPr>
                        <a:t>Central America – 5000 BCE</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800" b="0" i="0" u="none" strike="noStrike" cap="none" normalizeH="0" baseline="0" smtClean="0">
                          <a:ln>
                            <a:noFill/>
                          </a:ln>
                          <a:solidFill>
                            <a:schemeClr val="tx1"/>
                          </a:solidFill>
                          <a:effectLst>
                            <a:outerShdw blurRad="38100" dist="38100" dir="2700000" algn="tl">
                              <a:srgbClr val="000000"/>
                            </a:outerShdw>
                          </a:effectLst>
                          <a:latin typeface="Garamond" pitchFamily="18" charset="0"/>
                        </a:rPr>
                        <a:t>Maize (corn)</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131888">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r>
                        <a:rPr kumimoji="0" lang="en-US" sz="2800" b="0" i="0" u="none" strike="noStrike" cap="none" normalizeH="0" baseline="0" smtClean="0">
                          <a:ln>
                            <a:noFill/>
                          </a:ln>
                          <a:solidFill>
                            <a:schemeClr val="tx1"/>
                          </a:solidFill>
                          <a:effectLst>
                            <a:outerShdw blurRad="38100" dist="38100" dir="2700000" algn="tl">
                              <a:srgbClr val="000000"/>
                            </a:outerShdw>
                          </a:effectLst>
                          <a:latin typeface="Garamond" pitchFamily="18" charset="0"/>
                        </a:rPr>
                        <a:t>POSSIBLY Sub – Saharan Africa and Northern China</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70000"/>
                        <a:buFont typeface="Wingdings" pitchFamily="2" charset="2"/>
                        <a:buNone/>
                        <a:tabLst/>
                      </a:pPr>
                      <a:endParaRPr kumimoji="0" lang="en-US" sz="2800" b="0" i="0" u="none" strike="noStrike" cap="none" normalizeH="0" baseline="0" smtClean="0">
                        <a:ln>
                          <a:noFill/>
                        </a:ln>
                        <a:solidFill>
                          <a:schemeClr val="tx1"/>
                        </a:solidFill>
                        <a:effectLst>
                          <a:outerShdw blurRad="38100" dist="38100" dir="2700000" algn="tl">
                            <a:srgbClr val="000000"/>
                          </a:outerShdw>
                        </a:effectLst>
                        <a:latin typeface="Garamond"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9394" name="Rectangle 2"/>
          <p:cNvSpPr>
            <a:spLocks noGrp="1" noRot="1" noChangeArrowheads="1"/>
          </p:cNvSpPr>
          <p:nvPr>
            <p:ph type="title"/>
          </p:nvPr>
        </p:nvSpPr>
        <p:spPr/>
        <p:txBody>
          <a:bodyPr/>
          <a:lstStyle/>
          <a:p>
            <a:pPr eaLnBrk="1" hangingPunct="1">
              <a:defRPr/>
            </a:pPr>
            <a:r>
              <a:rPr lang="en-US" sz="4000" smtClean="0"/>
              <a:t>	III. Changes from Neolithic Revolution</a:t>
            </a:r>
          </a:p>
        </p:txBody>
      </p:sp>
      <p:sp>
        <p:nvSpPr>
          <p:cNvPr id="59395" name="Rectangle 3"/>
          <p:cNvSpPr>
            <a:spLocks noGrp="1" noChangeArrowheads="1"/>
          </p:cNvSpPr>
          <p:nvPr>
            <p:ph type="body" idx="1"/>
          </p:nvPr>
        </p:nvSpPr>
        <p:spPr/>
        <p:txBody>
          <a:bodyPr/>
          <a:lstStyle/>
          <a:p>
            <a:pPr eaLnBrk="1" hangingPunct="1">
              <a:defRPr/>
            </a:pPr>
            <a:r>
              <a:rPr lang="en-US" smtClean="0"/>
              <a:t>5000 BCE – agriculture common but slow – disadvantages</a:t>
            </a:r>
          </a:p>
          <a:p>
            <a:pPr eaLnBrk="1" hangingPunct="1">
              <a:defRPr/>
            </a:pPr>
            <a:r>
              <a:rPr lang="en-US" smtClean="0"/>
              <a:t>Few contacts among far – flung population</a:t>
            </a:r>
          </a:p>
          <a:p>
            <a:pPr eaLnBrk="1" hangingPunct="1">
              <a:defRPr/>
            </a:pPr>
            <a:r>
              <a:rPr lang="en-US" smtClean="0"/>
              <a:t>Environment not suitable (desert, heavy forest)</a:t>
            </a:r>
          </a:p>
          <a:p>
            <a:pPr eaLnBrk="1" hangingPunct="1">
              <a:defRPr/>
            </a:pPr>
            <a:r>
              <a:rPr lang="en-US" smtClean="0"/>
              <a:t>Success of nomadic herding in some regions</a:t>
            </a:r>
          </a:p>
          <a:p>
            <a:pPr eaLnBrk="1" hangingPunct="1">
              <a:defRPr/>
            </a:pPr>
            <a:r>
              <a:rPr lang="en-US" smtClean="0"/>
              <a:t>Staying in one place…waiting…</a:t>
            </a:r>
          </a:p>
          <a:p>
            <a:pPr eaLnBrk="1" hangingPunct="1">
              <a:defRPr/>
            </a:pPr>
            <a:r>
              <a:rPr lang="en-US" smtClean="0"/>
              <a:t>GREATER WORK LOAD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394"/>
                                        </p:tgtEl>
                                        <p:attrNameLst>
                                          <p:attrName>style.visibility</p:attrName>
                                        </p:attrNameLst>
                                      </p:cBhvr>
                                      <p:to>
                                        <p:strVal val="visible"/>
                                      </p:to>
                                    </p:set>
                                    <p:animEffect transition="in" filter="fade">
                                      <p:cBhvr>
                                        <p:cTn id="7" dur="2000"/>
                                        <p:tgtEl>
                                          <p:spTgt spid="59394"/>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9395">
                                            <p:txEl>
                                              <p:pRg st="0" end="0"/>
                                            </p:txEl>
                                          </p:spTgt>
                                        </p:tgtEl>
                                        <p:attrNameLst>
                                          <p:attrName>style.visibility</p:attrName>
                                        </p:attrNameLst>
                                      </p:cBhvr>
                                      <p:to>
                                        <p:strVal val="visible"/>
                                      </p:to>
                                    </p:set>
                                    <p:animEffect transition="in" filter="fade">
                                      <p:cBhvr>
                                        <p:cTn id="12" dur="2000"/>
                                        <p:tgtEl>
                                          <p:spTgt spid="59395">
                                            <p:txEl>
                                              <p:pRg st="0" end="0"/>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9395">
                                            <p:txEl>
                                              <p:pRg st="1" end="1"/>
                                            </p:txEl>
                                          </p:spTgt>
                                        </p:tgtEl>
                                        <p:attrNameLst>
                                          <p:attrName>style.visibility</p:attrName>
                                        </p:attrNameLst>
                                      </p:cBhvr>
                                      <p:to>
                                        <p:strVal val="visible"/>
                                      </p:to>
                                    </p:set>
                                    <p:animEffect transition="in" filter="fade">
                                      <p:cBhvr>
                                        <p:cTn id="17" dur="2000"/>
                                        <p:tgtEl>
                                          <p:spTgt spid="59395">
                                            <p:txEl>
                                              <p:pRg st="1" end="1"/>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9395">
                                            <p:txEl>
                                              <p:pRg st="2" end="2"/>
                                            </p:txEl>
                                          </p:spTgt>
                                        </p:tgtEl>
                                        <p:attrNameLst>
                                          <p:attrName>style.visibility</p:attrName>
                                        </p:attrNameLst>
                                      </p:cBhvr>
                                      <p:to>
                                        <p:strVal val="visible"/>
                                      </p:to>
                                    </p:set>
                                    <p:animEffect transition="in" filter="fade">
                                      <p:cBhvr>
                                        <p:cTn id="22" dur="2000"/>
                                        <p:tgtEl>
                                          <p:spTgt spid="59395">
                                            <p:txEl>
                                              <p:pRg st="2" end="2"/>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9395">
                                            <p:txEl>
                                              <p:pRg st="3" end="3"/>
                                            </p:txEl>
                                          </p:spTgt>
                                        </p:tgtEl>
                                        <p:attrNameLst>
                                          <p:attrName>style.visibility</p:attrName>
                                        </p:attrNameLst>
                                      </p:cBhvr>
                                      <p:to>
                                        <p:strVal val="visible"/>
                                      </p:to>
                                    </p:set>
                                    <p:animEffect transition="in" filter="fade">
                                      <p:cBhvr>
                                        <p:cTn id="27" dur="2000"/>
                                        <p:tgtEl>
                                          <p:spTgt spid="59395">
                                            <p:txEl>
                                              <p:pRg st="3" end="3"/>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9395">
                                            <p:txEl>
                                              <p:pRg st="4" end="4"/>
                                            </p:txEl>
                                          </p:spTgt>
                                        </p:tgtEl>
                                        <p:attrNameLst>
                                          <p:attrName>style.visibility</p:attrName>
                                        </p:attrNameLst>
                                      </p:cBhvr>
                                      <p:to>
                                        <p:strVal val="visible"/>
                                      </p:to>
                                    </p:set>
                                    <p:animEffect transition="in" filter="fade">
                                      <p:cBhvr>
                                        <p:cTn id="32" dur="2000"/>
                                        <p:tgtEl>
                                          <p:spTgt spid="59395">
                                            <p:txEl>
                                              <p:pRg st="4" end="4"/>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9395">
                                            <p:txEl>
                                              <p:pRg st="5" end="5"/>
                                            </p:txEl>
                                          </p:spTgt>
                                        </p:tgtEl>
                                        <p:attrNameLst>
                                          <p:attrName>style.visibility</p:attrName>
                                        </p:attrNameLst>
                                      </p:cBhvr>
                                      <p:to>
                                        <p:strVal val="visible"/>
                                      </p:to>
                                    </p:set>
                                    <p:animEffect transition="in" filter="fade">
                                      <p:cBhvr>
                                        <p:cTn id="37" dur="2000"/>
                                        <p:tgtEl>
                                          <p:spTgt spid="59395">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394" grpId="0"/>
      <p:bldP spid="59395" grpId="0" build="p"/>
    </p:bldLst>
  </p:timing>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60419" name="Rectangle 3"/>
          <p:cNvSpPr>
            <a:spLocks noGrp="1" noChangeArrowheads="1"/>
          </p:cNvSpPr>
          <p:nvPr>
            <p:ph type="body" idx="1"/>
          </p:nvPr>
        </p:nvSpPr>
        <p:spPr>
          <a:xfrm>
            <a:off x="457200" y="381000"/>
            <a:ext cx="8229600" cy="5745163"/>
          </a:xfrm>
        </p:spPr>
        <p:txBody>
          <a:bodyPr/>
          <a:lstStyle/>
          <a:p>
            <a:pPr eaLnBrk="1" hangingPunct="1">
              <a:defRPr/>
            </a:pPr>
            <a:r>
              <a:rPr lang="en-US" sz="2800" smtClean="0"/>
              <a:t>Gender relations changed – patriarchal societies</a:t>
            </a:r>
          </a:p>
          <a:p>
            <a:pPr eaLnBrk="1" hangingPunct="1">
              <a:defRPr/>
            </a:pPr>
            <a:r>
              <a:rPr lang="en-US" sz="2800" smtClean="0"/>
              <a:t>Higher birthrate necessary</a:t>
            </a:r>
          </a:p>
          <a:p>
            <a:pPr eaLnBrk="1" hangingPunct="1">
              <a:defRPr/>
            </a:pPr>
            <a:r>
              <a:rPr lang="en-US" sz="2800" smtClean="0"/>
              <a:t>Men primary cultivators</a:t>
            </a:r>
          </a:p>
          <a:p>
            <a:pPr eaLnBrk="1" hangingPunct="1">
              <a:defRPr/>
            </a:pPr>
            <a:r>
              <a:rPr lang="en-US" sz="2800" smtClean="0"/>
              <a:t>Inequalities between men/women</a:t>
            </a:r>
          </a:p>
          <a:p>
            <a:pPr eaLnBrk="1" hangingPunct="1">
              <a:defRPr/>
            </a:pPr>
            <a:r>
              <a:rPr lang="en-US" sz="2800" smtClean="0"/>
              <a:t>Settled, clustered groups at higher risk of disease</a:t>
            </a:r>
          </a:p>
          <a:p>
            <a:pPr eaLnBrk="1" hangingPunct="1">
              <a:defRPr/>
            </a:pPr>
            <a:r>
              <a:rPr lang="en-US" sz="2800" smtClean="0"/>
              <a:t>Altered local environments (slash and burn)</a:t>
            </a:r>
          </a:p>
          <a:p>
            <a:pPr eaLnBrk="1" hangingPunct="1">
              <a:defRPr/>
            </a:pPr>
            <a:r>
              <a:rPr lang="en-US" sz="2800" smtClean="0"/>
              <a:t> INCREASE IN FOOD SUPPLY RESULTED IN INCREASED POPULATION</a:t>
            </a:r>
          </a:p>
          <a:p>
            <a:pPr eaLnBrk="1" hangingPunct="1">
              <a:buFont typeface="Wingdings" pitchFamily="2" charset="2"/>
              <a:buChar char="§"/>
              <a:defRPr/>
            </a:pPr>
            <a:r>
              <a:rPr lang="en-US" sz="2800" smtClean="0"/>
              <a:t>Agricultural societies – 80/20</a:t>
            </a:r>
          </a:p>
          <a:p>
            <a:pPr eaLnBrk="1" hangingPunct="1">
              <a:buFont typeface="Wingdings" pitchFamily="2" charset="2"/>
              <a:buChar char="§"/>
              <a:defRPr/>
            </a:pPr>
            <a:r>
              <a:rPr lang="en-US" sz="2800" smtClean="0"/>
              <a:t>Spring and divine creation</a:t>
            </a:r>
          </a:p>
          <a:p>
            <a:pPr eaLnBrk="1" hangingPunct="1">
              <a:buFont typeface="Wingdings" pitchFamily="2" charset="2"/>
              <a:buChar char="§"/>
              <a:defRPr/>
            </a:pPr>
            <a:r>
              <a:rPr lang="en-US" sz="2800" smtClean="0"/>
              <a:t>Surpluses - pottery</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0419">
                                            <p:txEl>
                                              <p:pRg st="0" end="0"/>
                                            </p:txEl>
                                          </p:spTgt>
                                        </p:tgtEl>
                                        <p:attrNameLst>
                                          <p:attrName>style.visibility</p:attrName>
                                        </p:attrNameLst>
                                      </p:cBhvr>
                                      <p:to>
                                        <p:strVal val="visible"/>
                                      </p:to>
                                    </p:set>
                                    <p:animEffect transition="in" filter="fade">
                                      <p:cBhvr>
                                        <p:cTn id="7" dur="2000"/>
                                        <p:tgtEl>
                                          <p:spTgt spid="60419">
                                            <p:txEl>
                                              <p:pRg st="0" end="0"/>
                                            </p:txEl>
                                          </p:spTgt>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0419">
                                            <p:txEl>
                                              <p:pRg st="1" end="1"/>
                                            </p:txEl>
                                          </p:spTgt>
                                        </p:tgtEl>
                                        <p:attrNameLst>
                                          <p:attrName>style.visibility</p:attrName>
                                        </p:attrNameLst>
                                      </p:cBhvr>
                                      <p:to>
                                        <p:strVal val="visible"/>
                                      </p:to>
                                    </p:set>
                                    <p:animEffect transition="in" filter="fade">
                                      <p:cBhvr>
                                        <p:cTn id="12" dur="2000"/>
                                        <p:tgtEl>
                                          <p:spTgt spid="60419">
                                            <p:txEl>
                                              <p:pRg st="1" end="1"/>
                                            </p:txEl>
                                          </p:spTgt>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0419">
                                            <p:txEl>
                                              <p:pRg st="2" end="2"/>
                                            </p:txEl>
                                          </p:spTgt>
                                        </p:tgtEl>
                                        <p:attrNameLst>
                                          <p:attrName>style.visibility</p:attrName>
                                        </p:attrNameLst>
                                      </p:cBhvr>
                                      <p:to>
                                        <p:strVal val="visible"/>
                                      </p:to>
                                    </p:set>
                                    <p:animEffect transition="in" filter="fade">
                                      <p:cBhvr>
                                        <p:cTn id="17" dur="2000"/>
                                        <p:tgtEl>
                                          <p:spTgt spid="60419">
                                            <p:txEl>
                                              <p:pRg st="2" end="2"/>
                                            </p:txEl>
                                          </p:spTgt>
                                        </p:tgtEl>
                                      </p:cBhvr>
                                    </p:animEffect>
                                  </p:childTnLst>
                                </p:cTn>
                              </p:par>
                            </p:childTnLst>
                          </p:cTn>
                        </p:par>
                      </p:childTnLst>
                    </p:cTn>
                  </p:par>
                  <p:par>
                    <p:cTn id="18" fill="hold" nodeType="clickPar">
                      <p:stCondLst>
                        <p:cond delay="indefinite"/>
                      </p:stCondLst>
                      <p:childTnLst>
                        <p:par>
                          <p:cTn id="19" fill="hold" nodeType="withGroup">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0419">
                                            <p:txEl>
                                              <p:pRg st="3" end="3"/>
                                            </p:txEl>
                                          </p:spTgt>
                                        </p:tgtEl>
                                        <p:attrNameLst>
                                          <p:attrName>style.visibility</p:attrName>
                                        </p:attrNameLst>
                                      </p:cBhvr>
                                      <p:to>
                                        <p:strVal val="visible"/>
                                      </p:to>
                                    </p:set>
                                    <p:animEffect transition="in" filter="fade">
                                      <p:cBhvr>
                                        <p:cTn id="22" dur="2000"/>
                                        <p:tgtEl>
                                          <p:spTgt spid="60419">
                                            <p:txEl>
                                              <p:pRg st="3" end="3"/>
                                            </p:txEl>
                                          </p:spTgt>
                                        </p:tgtEl>
                                      </p:cBhvr>
                                    </p:animEffect>
                                  </p:childTnLst>
                                </p:cTn>
                              </p:par>
                            </p:childTnLst>
                          </p:cTn>
                        </p:par>
                      </p:childTnLst>
                    </p:cTn>
                  </p:par>
                  <p:par>
                    <p:cTn id="23" fill="hold" nodeType="clickPar">
                      <p:stCondLst>
                        <p:cond delay="indefinite"/>
                      </p:stCondLst>
                      <p:childTnLst>
                        <p:par>
                          <p:cTn id="24" fill="hold" nodeType="withGroup">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0419">
                                            <p:txEl>
                                              <p:pRg st="4" end="4"/>
                                            </p:txEl>
                                          </p:spTgt>
                                        </p:tgtEl>
                                        <p:attrNameLst>
                                          <p:attrName>style.visibility</p:attrName>
                                        </p:attrNameLst>
                                      </p:cBhvr>
                                      <p:to>
                                        <p:strVal val="visible"/>
                                      </p:to>
                                    </p:set>
                                    <p:animEffect transition="in" filter="fade">
                                      <p:cBhvr>
                                        <p:cTn id="27" dur="2000"/>
                                        <p:tgtEl>
                                          <p:spTgt spid="60419">
                                            <p:txEl>
                                              <p:pRg st="4" end="4"/>
                                            </p:txEl>
                                          </p:spTgt>
                                        </p:tgtEl>
                                      </p:cBhvr>
                                    </p:animEffect>
                                  </p:childTnLst>
                                </p:cTn>
                              </p:par>
                            </p:childTnLst>
                          </p:cTn>
                        </p:par>
                      </p:childTnLst>
                    </p:cTn>
                  </p:par>
                  <p:par>
                    <p:cTn id="28" fill="hold" nodeType="clickPar">
                      <p:stCondLst>
                        <p:cond delay="indefinite"/>
                      </p:stCondLst>
                      <p:childTnLst>
                        <p:par>
                          <p:cTn id="29" fill="hold" nodeType="withGroup">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0419">
                                            <p:txEl>
                                              <p:pRg st="5" end="5"/>
                                            </p:txEl>
                                          </p:spTgt>
                                        </p:tgtEl>
                                        <p:attrNameLst>
                                          <p:attrName>style.visibility</p:attrName>
                                        </p:attrNameLst>
                                      </p:cBhvr>
                                      <p:to>
                                        <p:strVal val="visible"/>
                                      </p:to>
                                    </p:set>
                                    <p:animEffect transition="in" filter="fade">
                                      <p:cBhvr>
                                        <p:cTn id="32" dur="2000"/>
                                        <p:tgtEl>
                                          <p:spTgt spid="60419">
                                            <p:txEl>
                                              <p:pRg st="5" end="5"/>
                                            </p:txEl>
                                          </p:spTgt>
                                        </p:tgtEl>
                                      </p:cBhvr>
                                    </p:animEffect>
                                  </p:childTnLst>
                                </p:cTn>
                              </p:par>
                            </p:childTnLst>
                          </p:cTn>
                        </p:par>
                      </p:childTnLst>
                    </p:cTn>
                  </p:par>
                  <p:par>
                    <p:cTn id="33" fill="hold" nodeType="clickPar">
                      <p:stCondLst>
                        <p:cond delay="indefinite"/>
                      </p:stCondLst>
                      <p:childTnLst>
                        <p:par>
                          <p:cTn id="34" fill="hold" nodeType="withGroup">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0419">
                                            <p:txEl>
                                              <p:pRg st="6" end="6"/>
                                            </p:txEl>
                                          </p:spTgt>
                                        </p:tgtEl>
                                        <p:attrNameLst>
                                          <p:attrName>style.visibility</p:attrName>
                                        </p:attrNameLst>
                                      </p:cBhvr>
                                      <p:to>
                                        <p:strVal val="visible"/>
                                      </p:to>
                                    </p:set>
                                    <p:animEffect transition="in" filter="fade">
                                      <p:cBhvr>
                                        <p:cTn id="37" dur="2000"/>
                                        <p:tgtEl>
                                          <p:spTgt spid="60419">
                                            <p:txEl>
                                              <p:pRg st="6" end="6"/>
                                            </p:txEl>
                                          </p:spTgt>
                                        </p:tgtEl>
                                      </p:cBhvr>
                                    </p:animEffect>
                                  </p:childTnLst>
                                </p:cTn>
                              </p:par>
                            </p:childTnLst>
                          </p:cTn>
                        </p:par>
                      </p:childTnLst>
                    </p:cTn>
                  </p:par>
                  <p:par>
                    <p:cTn id="38" fill="hold" nodeType="clickPar">
                      <p:stCondLst>
                        <p:cond delay="indefinite"/>
                      </p:stCondLst>
                      <p:childTnLst>
                        <p:par>
                          <p:cTn id="39" fill="hold" nodeType="withGroup">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0419">
                                            <p:txEl>
                                              <p:pRg st="7" end="7"/>
                                            </p:txEl>
                                          </p:spTgt>
                                        </p:tgtEl>
                                        <p:attrNameLst>
                                          <p:attrName>style.visibility</p:attrName>
                                        </p:attrNameLst>
                                      </p:cBhvr>
                                      <p:to>
                                        <p:strVal val="visible"/>
                                      </p:to>
                                    </p:set>
                                    <p:animEffect transition="in" filter="fade">
                                      <p:cBhvr>
                                        <p:cTn id="42" dur="2000"/>
                                        <p:tgtEl>
                                          <p:spTgt spid="60419">
                                            <p:txEl>
                                              <p:pRg st="7" end="7"/>
                                            </p:txEl>
                                          </p:spTgt>
                                        </p:tgtEl>
                                      </p:cBhvr>
                                    </p:animEffect>
                                  </p:childTnLst>
                                </p:cTn>
                              </p:par>
                            </p:childTnLst>
                          </p:cTn>
                        </p:par>
                      </p:childTnLst>
                    </p:cTn>
                  </p:par>
                  <p:par>
                    <p:cTn id="43" fill="hold" nodeType="clickPar">
                      <p:stCondLst>
                        <p:cond delay="indefinite"/>
                      </p:stCondLst>
                      <p:childTnLst>
                        <p:par>
                          <p:cTn id="44" fill="hold" nodeType="withGroup">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0419">
                                            <p:txEl>
                                              <p:pRg st="8" end="8"/>
                                            </p:txEl>
                                          </p:spTgt>
                                        </p:tgtEl>
                                        <p:attrNameLst>
                                          <p:attrName>style.visibility</p:attrName>
                                        </p:attrNameLst>
                                      </p:cBhvr>
                                      <p:to>
                                        <p:strVal val="visible"/>
                                      </p:to>
                                    </p:set>
                                    <p:animEffect transition="in" filter="fade">
                                      <p:cBhvr>
                                        <p:cTn id="47" dur="2000"/>
                                        <p:tgtEl>
                                          <p:spTgt spid="60419">
                                            <p:txEl>
                                              <p:pRg st="8" end="8"/>
                                            </p:txEl>
                                          </p:spTgt>
                                        </p:tgtEl>
                                      </p:cBhvr>
                                    </p:animEffect>
                                  </p:childTnLst>
                                </p:cTn>
                              </p:par>
                            </p:childTnLst>
                          </p:cTn>
                        </p:par>
                      </p:childTnLst>
                    </p:cTn>
                  </p:par>
                  <p:par>
                    <p:cTn id="48" fill="hold" nodeType="clickPar">
                      <p:stCondLst>
                        <p:cond delay="indefinite"/>
                      </p:stCondLst>
                      <p:childTnLst>
                        <p:par>
                          <p:cTn id="49" fill="hold" nodeType="withGroup">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0419">
                                            <p:txEl>
                                              <p:pRg st="9" end="9"/>
                                            </p:txEl>
                                          </p:spTgt>
                                        </p:tgtEl>
                                        <p:attrNameLst>
                                          <p:attrName>style.visibility</p:attrName>
                                        </p:attrNameLst>
                                      </p:cBhvr>
                                      <p:to>
                                        <p:strVal val="visible"/>
                                      </p:to>
                                    </p:set>
                                    <p:animEffect transition="in" filter="fade">
                                      <p:cBhvr>
                                        <p:cTn id="52" dur="2000"/>
                                        <p:tgtEl>
                                          <p:spTgt spid="6041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419" grpId="0" build="p"/>
    </p:bldLst>
  </p:timing>
</p:sld>
</file>

<file path=ppt/theme/theme1.xml><?xml version="1.0" encoding="utf-8"?>
<a:theme xmlns:a="http://schemas.openxmlformats.org/drawingml/2006/main" name="Stream">
  <a:themeElements>
    <a:clrScheme name="Stream 1">
      <a:dk1>
        <a:srgbClr val="000514"/>
      </a:dk1>
      <a:lt1>
        <a:srgbClr val="FFFFFF"/>
      </a:lt1>
      <a:dk2>
        <a:srgbClr val="003399"/>
      </a:dk2>
      <a:lt2>
        <a:srgbClr val="E5E5FF"/>
      </a:lt2>
      <a:accent1>
        <a:srgbClr val="0099CC"/>
      </a:accent1>
      <a:accent2>
        <a:srgbClr val="A886E0"/>
      </a:accent2>
      <a:accent3>
        <a:srgbClr val="AAADCA"/>
      </a:accent3>
      <a:accent4>
        <a:srgbClr val="DADADA"/>
      </a:accent4>
      <a:accent5>
        <a:srgbClr val="AACAE2"/>
      </a:accent5>
      <a:accent6>
        <a:srgbClr val="9879CB"/>
      </a:accent6>
      <a:hlink>
        <a:srgbClr val="FFCC00"/>
      </a:hlink>
      <a:folHlink>
        <a:srgbClr val="FFFFCC"/>
      </a:folHlink>
    </a:clrScheme>
    <a:fontScheme name="Stream">
      <a:majorFont>
        <a:latin typeface="Garamond"/>
        <a:ea typeface=""/>
        <a:cs typeface=""/>
      </a:majorFont>
      <a:minorFont>
        <a:latin typeface="Garamon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Garamond"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Garamond" pitchFamily="18" charset="0"/>
          </a:defRPr>
        </a:defPPr>
      </a:lstStyle>
    </a:lnDef>
  </a:objectDefaults>
  <a:extraClrSchemeLst>
    <a:extraClrScheme>
      <a:clrScheme name="Stream 1">
        <a:dk1>
          <a:srgbClr val="000514"/>
        </a:dk1>
        <a:lt1>
          <a:srgbClr val="FFFFFF"/>
        </a:lt1>
        <a:dk2>
          <a:srgbClr val="003399"/>
        </a:dk2>
        <a:lt2>
          <a:srgbClr val="E5E5FF"/>
        </a:lt2>
        <a:accent1>
          <a:srgbClr val="0099CC"/>
        </a:accent1>
        <a:accent2>
          <a:srgbClr val="A886E0"/>
        </a:accent2>
        <a:accent3>
          <a:srgbClr val="AAADCA"/>
        </a:accent3>
        <a:accent4>
          <a:srgbClr val="DADADA"/>
        </a:accent4>
        <a:accent5>
          <a:srgbClr val="AACAE2"/>
        </a:accent5>
        <a:accent6>
          <a:srgbClr val="9879CB"/>
        </a:accent6>
        <a:hlink>
          <a:srgbClr val="FFCC00"/>
        </a:hlink>
        <a:folHlink>
          <a:srgbClr val="FFFFCC"/>
        </a:folHlink>
      </a:clrScheme>
      <a:clrMap bg1="dk2" tx1="lt1" bg2="dk1" tx2="lt2" accent1="accent1" accent2="accent2" accent3="accent3" accent4="accent4" accent5="accent5" accent6="accent6" hlink="hlink" folHlink="folHlink"/>
    </a:extraClrScheme>
    <a:extraClrScheme>
      <a:clrScheme name="Stream 2">
        <a:dk1>
          <a:srgbClr val="3E3E5C"/>
        </a:dk1>
        <a:lt1>
          <a:srgbClr val="FFFFFF"/>
        </a:lt1>
        <a:dk2>
          <a:srgbClr val="666699"/>
        </a:dk2>
        <a:lt2>
          <a:srgbClr val="DFDFE9"/>
        </a:lt2>
        <a:accent1>
          <a:srgbClr val="CC66FF"/>
        </a:accent1>
        <a:accent2>
          <a:srgbClr val="679ACD"/>
        </a:accent2>
        <a:accent3>
          <a:srgbClr val="B8B8CA"/>
        </a:accent3>
        <a:accent4>
          <a:srgbClr val="DADADA"/>
        </a:accent4>
        <a:accent5>
          <a:srgbClr val="E2B8FF"/>
        </a:accent5>
        <a:accent6>
          <a:srgbClr val="5D8BBA"/>
        </a:accent6>
        <a:hlink>
          <a:srgbClr val="CCECFF"/>
        </a:hlink>
        <a:folHlink>
          <a:srgbClr val="CCCCFF"/>
        </a:folHlink>
      </a:clrScheme>
      <a:clrMap bg1="dk2" tx1="lt1" bg2="dk1" tx2="lt2" accent1="accent1" accent2="accent2" accent3="accent3" accent4="accent4" accent5="accent5" accent6="accent6" hlink="hlink" folHlink="folHlink"/>
    </a:extraClrScheme>
    <a:extraClrScheme>
      <a:clrScheme name="Stream 3">
        <a:dk1>
          <a:srgbClr val="2A5400"/>
        </a:dk1>
        <a:lt1>
          <a:srgbClr val="FFFFFF"/>
        </a:lt1>
        <a:dk2>
          <a:srgbClr val="4A9400"/>
        </a:dk2>
        <a:lt2>
          <a:srgbClr val="BAE8BA"/>
        </a:lt2>
        <a:accent1>
          <a:srgbClr val="33CC33"/>
        </a:accent1>
        <a:accent2>
          <a:srgbClr val="99CC00"/>
        </a:accent2>
        <a:accent3>
          <a:srgbClr val="B1C8AA"/>
        </a:accent3>
        <a:accent4>
          <a:srgbClr val="DADADA"/>
        </a:accent4>
        <a:accent5>
          <a:srgbClr val="ADE2AD"/>
        </a:accent5>
        <a:accent6>
          <a:srgbClr val="8AB900"/>
        </a:accent6>
        <a:hlink>
          <a:srgbClr val="99FF33"/>
        </a:hlink>
        <a:folHlink>
          <a:srgbClr val="FFFF99"/>
        </a:folHlink>
      </a:clrScheme>
      <a:clrMap bg1="dk2" tx1="lt1" bg2="dk1" tx2="lt2" accent1="accent1" accent2="accent2" accent3="accent3" accent4="accent4" accent5="accent5" accent6="accent6" hlink="hlink" folHlink="folHlink"/>
    </a:extraClrScheme>
    <a:extraClrScheme>
      <a:clrScheme name="Stream 4">
        <a:dk1>
          <a:srgbClr val="000000"/>
        </a:dk1>
        <a:lt1>
          <a:srgbClr val="FFFFFF"/>
        </a:lt1>
        <a:dk2>
          <a:srgbClr val="51596D"/>
        </a:dk2>
        <a:lt2>
          <a:srgbClr val="DDDDDD"/>
        </a:lt2>
        <a:accent1>
          <a:srgbClr val="787E8A"/>
        </a:accent1>
        <a:accent2>
          <a:srgbClr val="339966"/>
        </a:accent2>
        <a:accent3>
          <a:srgbClr val="B3B5BA"/>
        </a:accent3>
        <a:accent4>
          <a:srgbClr val="DADADA"/>
        </a:accent4>
        <a:accent5>
          <a:srgbClr val="BEC0C4"/>
        </a:accent5>
        <a:accent6>
          <a:srgbClr val="2D8A5C"/>
        </a:accent6>
        <a:hlink>
          <a:srgbClr val="00FFFF"/>
        </a:hlink>
        <a:folHlink>
          <a:srgbClr val="74B6D0"/>
        </a:folHlink>
      </a:clrScheme>
      <a:clrMap bg1="dk2" tx1="lt1" bg2="dk1" tx2="lt2" accent1="accent1" accent2="accent2" accent3="accent3" accent4="accent4" accent5="accent5" accent6="accent6" hlink="hlink" folHlink="folHlink"/>
    </a:extraClrScheme>
    <a:extraClrScheme>
      <a:clrScheme name="Stream 5">
        <a:dk1>
          <a:srgbClr val="5C1F00"/>
        </a:dk1>
        <a:lt1>
          <a:srgbClr val="FFFFFF"/>
        </a:lt1>
        <a:dk2>
          <a:srgbClr val="8C0000"/>
        </a:dk2>
        <a:lt2>
          <a:srgbClr val="DFD293"/>
        </a:lt2>
        <a:accent1>
          <a:srgbClr val="FF6845"/>
        </a:accent1>
        <a:accent2>
          <a:srgbClr val="BE7960"/>
        </a:accent2>
        <a:accent3>
          <a:srgbClr val="C5AAAA"/>
        </a:accent3>
        <a:accent4>
          <a:srgbClr val="DADADA"/>
        </a:accent4>
        <a:accent5>
          <a:srgbClr val="FFB9B0"/>
        </a:accent5>
        <a:accent6>
          <a:srgbClr val="AC6D56"/>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Stream 6">
        <a:dk1>
          <a:srgbClr val="5E4444"/>
        </a:dk1>
        <a:lt1>
          <a:srgbClr val="F7F3F3"/>
        </a:lt1>
        <a:dk2>
          <a:srgbClr val="8A6362"/>
        </a:dk2>
        <a:lt2>
          <a:srgbClr val="D8C1BA"/>
        </a:lt2>
        <a:accent1>
          <a:srgbClr val="CC6600"/>
        </a:accent1>
        <a:accent2>
          <a:srgbClr val="C16059"/>
        </a:accent2>
        <a:accent3>
          <a:srgbClr val="C4B7B7"/>
        </a:accent3>
        <a:accent4>
          <a:srgbClr val="D3D0D0"/>
        </a:accent4>
        <a:accent5>
          <a:srgbClr val="E2B8AA"/>
        </a:accent5>
        <a:accent6>
          <a:srgbClr val="AF5650"/>
        </a:accent6>
        <a:hlink>
          <a:srgbClr val="FFCC00"/>
        </a:hlink>
        <a:folHlink>
          <a:srgbClr val="CBB557"/>
        </a:folHlink>
      </a:clrScheme>
      <a:clrMap bg1="dk2" tx1="lt1" bg2="dk1" tx2="lt2" accent1="accent1" accent2="accent2" accent3="accent3" accent4="accent4" accent5="accent5" accent6="accent6" hlink="hlink" folHlink="folHlink"/>
    </a:extraClrScheme>
    <a:extraClrScheme>
      <a:clrScheme name="Stream 7">
        <a:dk1>
          <a:srgbClr val="7F6737"/>
        </a:dk1>
        <a:lt1>
          <a:srgbClr val="FFFFFF"/>
        </a:lt1>
        <a:dk2>
          <a:srgbClr val="BFA673"/>
        </a:dk2>
        <a:lt2>
          <a:srgbClr val="E6E3AA"/>
        </a:lt2>
        <a:accent1>
          <a:srgbClr val="FFCC00"/>
        </a:accent1>
        <a:accent2>
          <a:srgbClr val="808000"/>
        </a:accent2>
        <a:accent3>
          <a:srgbClr val="DCD0BC"/>
        </a:accent3>
        <a:accent4>
          <a:srgbClr val="DADADA"/>
        </a:accent4>
        <a:accent5>
          <a:srgbClr val="FFE2AA"/>
        </a:accent5>
        <a:accent6>
          <a:srgbClr val="737300"/>
        </a:accent6>
        <a:hlink>
          <a:srgbClr val="784700"/>
        </a:hlink>
        <a:folHlink>
          <a:srgbClr val="9A7200"/>
        </a:folHlink>
      </a:clrScheme>
      <a:clrMap bg1="dk2" tx1="lt1" bg2="dk1" tx2="lt2" accent1="accent1" accent2="accent2" accent3="accent3" accent4="accent4" accent5="accent5" accent6="accent6" hlink="hlink" folHlink="folHlink"/>
    </a:extraClrScheme>
    <a:extraClrScheme>
      <a:clrScheme name="Stream 8">
        <a:dk1>
          <a:srgbClr val="4B2500"/>
        </a:dk1>
        <a:lt1>
          <a:srgbClr val="F9F0D3"/>
        </a:lt1>
        <a:dk2>
          <a:srgbClr val="A69564"/>
        </a:dk2>
        <a:lt2>
          <a:srgbClr val="EFDEAF"/>
        </a:lt2>
        <a:accent1>
          <a:srgbClr val="FFFFE3"/>
        </a:accent1>
        <a:accent2>
          <a:srgbClr val="BFBFA7"/>
        </a:accent2>
        <a:accent3>
          <a:srgbClr val="FBF6E6"/>
        </a:accent3>
        <a:accent4>
          <a:srgbClr val="3F1E00"/>
        </a:accent4>
        <a:accent5>
          <a:srgbClr val="FFFFEF"/>
        </a:accent5>
        <a:accent6>
          <a:srgbClr val="ADAD97"/>
        </a:accent6>
        <a:hlink>
          <a:srgbClr val="7B6D47"/>
        </a:hlink>
        <a:folHlink>
          <a:srgbClr val="A99D2F"/>
        </a:folHlink>
      </a:clrScheme>
      <a:clrMap bg1="lt1" tx1="dk1" bg2="lt2" tx2="dk2" accent1="accent1" accent2="accent2" accent3="accent3" accent4="accent4" accent5="accent5" accent6="accent6" hlink="hlink" folHlink="folHlink"/>
    </a:extraClrScheme>
    <a:extraClrScheme>
      <a:clrScheme name="Stream 9">
        <a:dk1>
          <a:srgbClr val="000000"/>
        </a:dk1>
        <a:lt1>
          <a:srgbClr val="FFFFFF"/>
        </a:lt1>
        <a:dk2>
          <a:srgbClr val="000000"/>
        </a:dk2>
        <a:lt2>
          <a:srgbClr val="808080"/>
        </a:lt2>
        <a:accent1>
          <a:srgbClr val="CCECFF"/>
        </a:accent1>
        <a:accent2>
          <a:srgbClr val="333399"/>
        </a:accent2>
        <a:accent3>
          <a:srgbClr val="FFFFFF"/>
        </a:accent3>
        <a:accent4>
          <a:srgbClr val="000000"/>
        </a:accent4>
        <a:accent5>
          <a:srgbClr val="E2F4FF"/>
        </a:accent5>
        <a:accent6>
          <a:srgbClr val="2D2D8A"/>
        </a:accent6>
        <a:hlink>
          <a:srgbClr val="6600FF"/>
        </a:hlink>
        <a:folHlink>
          <a:srgbClr val="00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LongProperties xmlns="http://schemas.microsoft.com/office/2006/metadata/long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1D4E14686AC2D449ED751749EF640EF" ma:contentTypeVersion="1" ma:contentTypeDescription="Create a new document." ma:contentTypeScope="" ma:versionID="bdcb680a2c7e809ef020c70b4cababb7">
  <xsd:schema xmlns:xsd="http://www.w3.org/2001/XMLSchema" xmlns:p="http://schemas.microsoft.com/office/2006/metadata/properties" xmlns:ns1="http://schemas.microsoft.com/sharepoint/v3" targetNamespace="http://schemas.microsoft.com/office/2006/metadata/properties" ma:root="true" ma:fieldsID="949202dcc3c1780e91e58fb2af340b1d"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dms="http://schemas.microsoft.com/office/2006/documentManagement/types" targetNamespace="http://schemas.microsoft.com/sharepoint/v3" elementFormDefault="qualified">
    <xsd:import namespace="http://schemas.microsoft.com/office/2006/documentManagement/types"/>
    <xsd:element name="PublishingStartDate" ma:index="8" nillable="true" ma:displayName="Scheduling Start Date" ma:internalName="PublishingStartDate">
      <xsd:simpleType>
        <xsd:restriction base="dms:Unknown"/>
      </xsd:simpleType>
    </xsd:element>
    <xsd:element name="PublishingExpirationDate" ma:index="9" nillable="true" ma:displayName="Scheduling End Dat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516C248B-FD85-4956-B41F-3B69D1C26D2D}">
  <ds:schemaRefs>
    <ds:schemaRef ds:uri="http://schemas.microsoft.com/office/2006/metadata/longProperties"/>
  </ds:schemaRefs>
</ds:datastoreItem>
</file>

<file path=customXml/itemProps2.xml><?xml version="1.0" encoding="utf-8"?>
<ds:datastoreItem xmlns:ds="http://schemas.openxmlformats.org/officeDocument/2006/customXml" ds:itemID="{3B4624AA-15EF-4A1F-86A9-7A7C66A839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4D0DE8FF-E701-4ABF-B6FF-2537FB396FE1}">
  <ds:schemaRefs>
    <ds:schemaRef ds:uri="http://schemas.microsoft.com/sharepoint/v3/contenttype/forms"/>
  </ds:schemaRefs>
</ds:datastoreItem>
</file>

<file path=customXml/itemProps4.xml><?xml version="1.0" encoding="utf-8"?>
<ds:datastoreItem xmlns:ds="http://schemas.openxmlformats.org/officeDocument/2006/customXml" ds:itemID="{F0399EF8-0CF3-4028-AEDC-F26871924F67}">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Stream</Template>
  <TotalTime>784</TotalTime>
  <Words>1613</Words>
  <Application>Microsoft Office PowerPoint</Application>
  <PresentationFormat>On-screen Show (4:3)</PresentationFormat>
  <Paragraphs>197</Paragraphs>
  <Slides>25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Garamond</vt:lpstr>
      <vt:lpstr>Arial</vt:lpstr>
      <vt:lpstr>Wingdings</vt:lpstr>
      <vt:lpstr>Verdana</vt:lpstr>
      <vt:lpstr>Stream</vt:lpstr>
      <vt:lpstr>Prehistory, the Neolithic Revolution, and River Civilizations</vt:lpstr>
      <vt:lpstr>PowerPoint Presentation</vt:lpstr>
      <vt:lpstr>I. Human Evolution</vt:lpstr>
      <vt:lpstr>PowerPoint Presentation</vt:lpstr>
      <vt:lpstr>Early Human Sites</vt:lpstr>
      <vt:lpstr>II. Neolithic (Agricultural) Revolution</vt:lpstr>
      <vt:lpstr>Agricultural Roots</vt:lpstr>
      <vt:lpstr> III. Changes from Neolithic Revolution</vt:lpstr>
      <vt:lpstr>PowerPoint Presentation</vt:lpstr>
      <vt:lpstr>WHY?</vt:lpstr>
      <vt:lpstr> IV. Early Civilizations</vt:lpstr>
      <vt:lpstr>A. Mesopotamia</vt:lpstr>
      <vt:lpstr>Mesopotamian firsts</vt:lpstr>
      <vt:lpstr>Mesopotamia</vt:lpstr>
      <vt:lpstr>PowerPoint Presentation</vt:lpstr>
      <vt:lpstr>B. EGYPT- Gift of the Nile</vt:lpstr>
      <vt:lpstr>PowerPoint Presentation</vt:lpstr>
      <vt:lpstr>Social Pyramid</vt:lpstr>
      <vt:lpstr>Politics</vt:lpstr>
      <vt:lpstr>Religion</vt:lpstr>
      <vt:lpstr>Hieroglyphs</vt:lpstr>
      <vt:lpstr>PowerPoint Presentation</vt:lpstr>
      <vt:lpstr>C. INDUS VALLEY</vt:lpstr>
      <vt:lpstr>Mohenjo-Daro &amp; Harappa</vt:lpstr>
      <vt:lpstr>PowerPoint Presentation</vt:lpstr>
    </vt:vector>
  </TitlesOfParts>
  <Company>Pacific Collegiate School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Agricultural Revolution and Early River Valley Civilzations</dc:title>
  <dc:creator>teachers</dc:creator>
  <cp:lastModifiedBy>Teacher E-Solutions</cp:lastModifiedBy>
  <cp:revision>31</cp:revision>
  <dcterms:created xsi:type="dcterms:W3CDTF">2004-08-18T00:15:21Z</dcterms:created>
  <dcterms:modified xsi:type="dcterms:W3CDTF">2019-01-18T16:59:07Z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
    <vt:lpwstr>Document</vt:lpwstr>
  </property>
</Properties>
</file>

<file path=docProps/thumbnail.jpeg>
</file>